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49" r:id="rId4"/>
  </p:sldMasterIdLst>
  <p:notesMasterIdLst>
    <p:notesMasterId r:id="rId5"/>
  </p:notesMasterIdLst>
  <p:sldIdLst>
    <p:sldId id="256" r:id="rId6"/>
    <p:sldId id="257" r:id="rId7"/>
    <p:sldId id="258" r:id="rId8"/>
    <p:sldId id="259" r:id="rId9"/>
    <p:sldId id="260" r:id="rId10"/>
  </p:sldIdLst>
  <p:sldSz cy="21945600" cx="329184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728A68B3-D42A-464C-AFF5-A38F52C44FAC}">
  <a:tblStyle styleId="{728A68B3-D42A-464C-AFF5-A38F52C44FAC}"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10" Type="http://schemas.openxmlformats.org/officeDocument/2006/relationships/slide" Target="slides/slide5.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878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8477" lvl="1" marL="1316578"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2pPr>
            <a:lvl3pPr indent="-4255" lvl="2" marL="2633156"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3pPr>
            <a:lvl4pPr indent="-34" lvl="3" marL="3949734"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4pPr>
            <a:lvl5pPr indent="-8511" lvl="4" marL="5266312"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5pPr>
            <a:lvl6pPr indent="-4288" lvl="5" marL="6582889"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6pPr>
            <a:lvl7pPr indent="-68" lvl="6" marL="7899468"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7pPr>
            <a:lvl8pPr indent="-8545" lvl="7" marL="9216046"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8pPr>
            <a:lvl9pPr indent="-4323" lvl="8" marL="10532624"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8788"/>
          </a:xfrm>
          <a:prstGeom prst="rect">
            <a:avLst/>
          </a:prstGeom>
          <a:noFill/>
          <a:ln>
            <a:noFill/>
          </a:ln>
        </p:spPr>
        <p:txBody>
          <a:bodyPr anchorCtr="0" anchor="t" bIns="91425" lIns="91425" rIns="91425" tIns="91425"/>
          <a:lstStyle>
            <a:lvl1pPr indent="0" lvl="0" marL="0" marR="0" rtl="0" algn="r">
              <a:lnSpc>
                <a:spcPct val="100000"/>
              </a:lnSpc>
              <a:spcBef>
                <a:spcPts val="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8477" lvl="1" marL="1316578"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2pPr>
            <a:lvl3pPr indent="-4255" lvl="2" marL="2633156"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3pPr>
            <a:lvl4pPr indent="-34" lvl="3" marL="3949734"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4pPr>
            <a:lvl5pPr indent="-8511" lvl="4" marL="5266312"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5pPr>
            <a:lvl6pPr indent="-4288" lvl="5" marL="6582889"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6pPr>
            <a:lvl7pPr indent="-68" lvl="6" marL="7899468"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7pPr>
            <a:lvl8pPr indent="-8545" lvl="7" marL="9216046"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8pPr>
            <a:lvl9pPr indent="-4323" lvl="8" marL="10532624"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14425" y="1143000"/>
            <a:ext cx="4629150" cy="3086098"/>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399" cy="3600450"/>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Arial"/>
              <a:buNone/>
              <a:defRPr b="0" i="0" sz="900" u="none" cap="none" strike="noStrike">
                <a:solidFill>
                  <a:schemeClr val="dk1"/>
                </a:solidFill>
                <a:latin typeface="Arial"/>
                <a:ea typeface="Arial"/>
                <a:cs typeface="Arial"/>
                <a:sym typeface="Arial"/>
              </a:defRPr>
            </a:lvl1pPr>
            <a:lvl2pPr indent="-9032" lvl="1" marL="326532" marR="0" rtl="0" algn="l">
              <a:spcBef>
                <a:spcPts val="0"/>
              </a:spcBef>
              <a:buClr>
                <a:schemeClr val="dk1"/>
              </a:buClr>
              <a:buFont typeface="Arial"/>
              <a:buNone/>
              <a:defRPr b="0" i="0" sz="900" u="none" cap="none" strike="noStrike">
                <a:solidFill>
                  <a:schemeClr val="dk1"/>
                </a:solidFill>
                <a:latin typeface="Arial"/>
                <a:ea typeface="Arial"/>
                <a:cs typeface="Arial"/>
                <a:sym typeface="Arial"/>
              </a:defRPr>
            </a:lvl2pPr>
            <a:lvl3pPr indent="-5364" lvl="2" marL="653064" marR="0" rtl="0" algn="l">
              <a:spcBef>
                <a:spcPts val="0"/>
              </a:spcBef>
              <a:buClr>
                <a:schemeClr val="dk1"/>
              </a:buClr>
              <a:buFont typeface="Arial"/>
              <a:buNone/>
              <a:defRPr b="0" i="0" sz="900" u="none" cap="none" strike="noStrike">
                <a:solidFill>
                  <a:schemeClr val="dk1"/>
                </a:solidFill>
                <a:latin typeface="Arial"/>
                <a:ea typeface="Arial"/>
                <a:cs typeface="Arial"/>
                <a:sym typeface="Arial"/>
              </a:defRPr>
            </a:lvl3pPr>
            <a:lvl4pPr indent="-1696" lvl="3" marL="979597" marR="0" rtl="0" algn="l">
              <a:spcBef>
                <a:spcPts val="0"/>
              </a:spcBef>
              <a:buClr>
                <a:schemeClr val="dk1"/>
              </a:buClr>
              <a:buFont typeface="Arial"/>
              <a:buNone/>
              <a:defRPr b="0" i="0" sz="900" u="none" cap="none" strike="noStrike">
                <a:solidFill>
                  <a:schemeClr val="dk1"/>
                </a:solidFill>
                <a:latin typeface="Arial"/>
                <a:ea typeface="Arial"/>
                <a:cs typeface="Arial"/>
                <a:sym typeface="Arial"/>
              </a:defRPr>
            </a:lvl4pPr>
            <a:lvl5pPr indent="-10728" lvl="4" marL="1306129" marR="0" rtl="0" algn="l">
              <a:spcBef>
                <a:spcPts val="0"/>
              </a:spcBef>
              <a:buClr>
                <a:schemeClr val="dk1"/>
              </a:buClr>
              <a:buFont typeface="Arial"/>
              <a:buNone/>
              <a:defRPr b="0" i="0" sz="900" u="none" cap="none" strike="noStrike">
                <a:solidFill>
                  <a:schemeClr val="dk1"/>
                </a:solidFill>
                <a:latin typeface="Arial"/>
                <a:ea typeface="Arial"/>
                <a:cs typeface="Arial"/>
                <a:sym typeface="Arial"/>
              </a:defRPr>
            </a:lvl5pPr>
            <a:lvl6pPr indent="-7061" lvl="5" marL="1632661" marR="0" rtl="0" algn="l">
              <a:spcBef>
                <a:spcPts val="0"/>
              </a:spcBef>
              <a:buClr>
                <a:schemeClr val="dk1"/>
              </a:buClr>
              <a:buFont typeface="Arial"/>
              <a:buNone/>
              <a:defRPr b="0" i="0" sz="900" u="none" cap="none" strike="noStrike">
                <a:solidFill>
                  <a:schemeClr val="dk1"/>
                </a:solidFill>
                <a:latin typeface="Arial"/>
                <a:ea typeface="Arial"/>
                <a:cs typeface="Arial"/>
                <a:sym typeface="Arial"/>
              </a:defRPr>
            </a:lvl6pPr>
            <a:lvl7pPr indent="-3393" lvl="6" marL="1959193" marR="0" rtl="0" algn="l">
              <a:spcBef>
                <a:spcPts val="0"/>
              </a:spcBef>
              <a:buClr>
                <a:schemeClr val="dk1"/>
              </a:buClr>
              <a:buFont typeface="Arial"/>
              <a:buNone/>
              <a:defRPr b="0" i="0" sz="900" u="none" cap="none" strike="noStrike">
                <a:solidFill>
                  <a:schemeClr val="dk1"/>
                </a:solidFill>
                <a:latin typeface="Arial"/>
                <a:ea typeface="Arial"/>
                <a:cs typeface="Arial"/>
                <a:sym typeface="Arial"/>
              </a:defRPr>
            </a:lvl7pPr>
            <a:lvl8pPr indent="-12425" lvl="7" marL="2285726" marR="0" rtl="0" algn="l">
              <a:spcBef>
                <a:spcPts val="0"/>
              </a:spcBef>
              <a:buClr>
                <a:schemeClr val="dk1"/>
              </a:buClr>
              <a:buFont typeface="Arial"/>
              <a:buNone/>
              <a:defRPr b="0" i="0" sz="900" u="none" cap="none" strike="noStrike">
                <a:solidFill>
                  <a:schemeClr val="dk1"/>
                </a:solidFill>
                <a:latin typeface="Arial"/>
                <a:ea typeface="Arial"/>
                <a:cs typeface="Arial"/>
                <a:sym typeface="Arial"/>
              </a:defRPr>
            </a:lvl8pPr>
            <a:lvl9pPr indent="-8757" lvl="8" marL="2612258" marR="0" rtl="0" algn="l">
              <a:spcBef>
                <a:spcPts val="0"/>
              </a:spcBef>
              <a:buClr>
                <a:schemeClr val="dk1"/>
              </a:buClr>
              <a:buFont typeface="Arial"/>
              <a:buNone/>
              <a:defRPr b="0" i="0" sz="900" u="none" cap="none" strike="noStrike">
                <a:solidFill>
                  <a:schemeClr val="dk1"/>
                </a:solidFill>
                <a:latin typeface="Arial"/>
                <a:ea typeface="Arial"/>
                <a:cs typeface="Arial"/>
                <a:sym typeface="Arial"/>
              </a:defRPr>
            </a:lvl9pPr>
          </a:lstStyle>
          <a:p/>
        </p:txBody>
      </p:sp>
      <p:sp>
        <p:nvSpPr>
          <p:cNvPr id="7" name="Shape 7"/>
          <p:cNvSpPr txBox="1"/>
          <p:nvPr>
            <p:ph idx="11" type="ftr"/>
          </p:nvPr>
        </p:nvSpPr>
        <p:spPr>
          <a:xfrm>
            <a:off x="0" y="8685213"/>
            <a:ext cx="2971799" cy="45878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8477" lvl="1" marL="1316578"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2pPr>
            <a:lvl3pPr indent="-4255" lvl="2" marL="2633156"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3pPr>
            <a:lvl4pPr indent="-34" lvl="3" marL="3949734"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4pPr>
            <a:lvl5pPr indent="-8511" lvl="4" marL="5266312"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5pPr>
            <a:lvl6pPr indent="-4288" lvl="5" marL="6582889"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6pPr>
            <a:lvl7pPr indent="-68" lvl="6" marL="7899468"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7pPr>
            <a:lvl8pPr indent="-8545" lvl="7" marL="9216046"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8pPr>
            <a:lvl9pPr indent="-4323" lvl="8" marL="10532624"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8785"/>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 name="Shape 47"/>
        <p:cNvGrpSpPr/>
        <p:nvPr/>
      </p:nvGrpSpPr>
      <p:grpSpPr>
        <a:xfrm>
          <a:off x="0" y="0"/>
          <a:ext cx="0" cy="0"/>
          <a:chOff x="0" y="0"/>
          <a:chExt cx="0" cy="0"/>
        </a:xfrm>
      </p:grpSpPr>
      <p:sp>
        <p:nvSpPr>
          <p:cNvPr id="48" name="Shape 48"/>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900" u="none" cap="none" strike="noStrike">
              <a:solidFill>
                <a:schemeClr val="dk1"/>
              </a:solidFill>
              <a:latin typeface="Arial"/>
              <a:ea typeface="Arial"/>
              <a:cs typeface="Arial"/>
              <a:sym typeface="Arial"/>
            </a:endParaRPr>
          </a:p>
        </p:txBody>
      </p:sp>
      <p:sp>
        <p:nvSpPr>
          <p:cNvPr id="49" name="Shape 49"/>
          <p:cNvSpPr/>
          <p:nvPr>
            <p:ph idx="2" type="sldImg"/>
          </p:nvPr>
        </p:nvSpPr>
        <p:spPr>
          <a:xfrm>
            <a:off x="1114425" y="1143000"/>
            <a:ext cx="462915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1114425" y="1143000"/>
            <a:ext cx="4629300" cy="30861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77" name="Shape 77"/>
          <p:cNvSpPr txBox="1"/>
          <p:nvPr>
            <p:ph idx="12" type="sldNum"/>
          </p:nvPr>
        </p:nvSpPr>
        <p:spPr>
          <a:xfrm>
            <a:off x="3884612" y="8685213"/>
            <a:ext cx="2971799" cy="458700"/>
          </a:xfrm>
          <a:prstGeom prst="rect">
            <a:avLst/>
          </a:prstGeom>
        </p:spPr>
        <p:txBody>
          <a:bodyPr anchorCtr="0" anchor="b" bIns="45700" lIns="91425" rIns="91425" tIns="45700">
            <a:noAutofit/>
          </a:bodyPr>
          <a:lstStyle/>
          <a:p>
            <a:pPr lv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1114425" y="1143000"/>
            <a:ext cx="4629300" cy="30861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86" name="Shape 86"/>
          <p:cNvSpPr txBox="1"/>
          <p:nvPr>
            <p:ph idx="12" type="sldNum"/>
          </p:nvPr>
        </p:nvSpPr>
        <p:spPr>
          <a:xfrm>
            <a:off x="3884612" y="8685213"/>
            <a:ext cx="2971799" cy="458700"/>
          </a:xfrm>
          <a:prstGeom prst="rect">
            <a:avLst/>
          </a:prstGeom>
        </p:spPr>
        <p:txBody>
          <a:bodyPr anchorCtr="0" anchor="b" bIns="45700" lIns="91425" rIns="91425" tIns="45700">
            <a:noAutofit/>
          </a:bodyPr>
          <a:lstStyle/>
          <a:p>
            <a:pPr lv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1114425" y="1143000"/>
            <a:ext cx="4629300" cy="30861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93" name="Shape 93"/>
          <p:cNvSpPr txBox="1"/>
          <p:nvPr>
            <p:ph idx="12" type="sldNum"/>
          </p:nvPr>
        </p:nvSpPr>
        <p:spPr>
          <a:xfrm>
            <a:off x="3884612" y="8685213"/>
            <a:ext cx="2971799" cy="458700"/>
          </a:xfrm>
          <a:prstGeom prst="rect">
            <a:avLst/>
          </a:prstGeom>
        </p:spPr>
        <p:txBody>
          <a:bodyPr anchorCtr="0" anchor="b" bIns="45700" lIns="91425" rIns="91425" tIns="45700">
            <a:noAutofit/>
          </a:bodyPr>
          <a:lstStyle/>
          <a:p>
            <a:pPr lv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1114425" y="1143000"/>
            <a:ext cx="4629300" cy="30861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98" name="Shape 98"/>
          <p:cNvSpPr txBox="1"/>
          <p:nvPr>
            <p:ph idx="12" type="sldNum"/>
          </p:nvPr>
        </p:nvSpPr>
        <p:spPr>
          <a:xfrm>
            <a:off x="3884612" y="8685213"/>
            <a:ext cx="2971799" cy="458700"/>
          </a:xfrm>
          <a:prstGeom prst="rect">
            <a:avLst/>
          </a:prstGeom>
        </p:spPr>
        <p:txBody>
          <a:bodyPr anchorCtr="0" anchor="b" bIns="45700" lIns="91425" rIns="91425" tIns="45700">
            <a:noAutofit/>
          </a:bodyPr>
          <a:lstStyle/>
          <a:p>
            <a:pPr lv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oster">
    <p:spTree>
      <p:nvGrpSpPr>
        <p:cNvPr id="18" name="Shape 18"/>
        <p:cNvGrpSpPr/>
        <p:nvPr/>
      </p:nvGrpSpPr>
      <p:grpSpPr>
        <a:xfrm>
          <a:off x="0" y="0"/>
          <a:ext cx="0" cy="0"/>
          <a:chOff x="0" y="0"/>
          <a:chExt cx="0" cy="0"/>
        </a:xfrm>
      </p:grpSpPr>
      <p:sp>
        <p:nvSpPr>
          <p:cNvPr id="19" name="Shape 19"/>
          <p:cNvSpPr/>
          <p:nvPr/>
        </p:nvSpPr>
        <p:spPr>
          <a:xfrm>
            <a:off x="33227009" y="0"/>
            <a:ext cx="9335452" cy="21945599"/>
          </a:xfrm>
          <a:prstGeom prst="rect">
            <a:avLst/>
          </a:prstGeom>
          <a:solidFill>
            <a:srgbClr val="D8D8D8"/>
          </a:solidFill>
          <a:ln>
            <a:noFill/>
          </a:ln>
        </p:spPr>
        <p:txBody>
          <a:bodyPr anchorCtr="0" anchor="t" bIns="32650" lIns="195900" rIns="195900" tIns="32650">
            <a:noAutofit/>
          </a:bodyPr>
          <a:lstStyle/>
          <a:p>
            <a:pPr indent="0" lvl="0" marL="0" marR="0" rtl="0" algn="l">
              <a:lnSpc>
                <a:spcPct val="100000"/>
              </a:lnSpc>
              <a:spcBef>
                <a:spcPts val="0"/>
              </a:spcBef>
              <a:spcAft>
                <a:spcPts val="0"/>
              </a:spcAft>
              <a:buClr>
                <a:srgbClr val="7F7F7F"/>
              </a:buClr>
              <a:buSzPct val="25000"/>
              <a:buFont typeface="Calibri"/>
              <a:buNone/>
            </a:pPr>
            <a:r>
              <a:rPr b="0" i="0" lang="en-US" sz="6900" u="none" cap="none" strike="noStrike">
                <a:solidFill>
                  <a:srgbClr val="7F7F7F"/>
                </a:solidFill>
                <a:latin typeface="Calibri"/>
                <a:ea typeface="Calibri"/>
                <a:cs typeface="Calibri"/>
                <a:sym typeface="Calibri"/>
              </a:rPr>
              <a:t>Printing:</a:t>
            </a:r>
          </a:p>
          <a:p>
            <a:pPr indent="0" lvl="0" marL="0" marR="0" rtl="0" algn="l">
              <a:lnSpc>
                <a:spcPct val="100000"/>
              </a:lnSpc>
              <a:spcBef>
                <a:spcPts val="857"/>
              </a:spcBef>
              <a:spcAft>
                <a:spcPts val="0"/>
              </a:spcAft>
              <a:buClr>
                <a:srgbClr val="7F7F7F"/>
              </a:buClr>
              <a:buSzPct val="25000"/>
              <a:buFont typeface="Calibri"/>
              <a:buNone/>
            </a:pPr>
            <a:r>
              <a:rPr b="0" i="0" lang="en-US" sz="4700" u="none" cap="none" strike="noStrike">
                <a:solidFill>
                  <a:srgbClr val="7F7F7F"/>
                </a:solidFill>
                <a:latin typeface="Calibri"/>
                <a:ea typeface="Calibri"/>
                <a:cs typeface="Calibri"/>
                <a:sym typeface="Calibri"/>
              </a:rPr>
              <a:t>This poster is 48” wide by 36” high. It’s designed to be printed on a large-format printer.</a:t>
            </a:r>
          </a:p>
          <a:p>
            <a:pPr indent="0" lvl="0" marL="0" marR="0" rtl="0" algn="l">
              <a:lnSpc>
                <a:spcPct val="100000"/>
              </a:lnSpc>
              <a:spcBef>
                <a:spcPts val="214"/>
              </a:spcBef>
              <a:spcAft>
                <a:spcPts val="0"/>
              </a:spcAft>
              <a:buClr>
                <a:srgbClr val="000000"/>
              </a:buClr>
              <a:buFont typeface="Arial"/>
              <a:buNone/>
            </a:pPr>
            <a:r>
              <a:t/>
            </a:r>
            <a:endParaRPr b="0" i="0" sz="4300" u="none" cap="none" strike="noStrike">
              <a:solidFill>
                <a:srgbClr val="7F7F7F"/>
              </a:solidFill>
              <a:latin typeface="Calibri"/>
              <a:ea typeface="Calibri"/>
              <a:cs typeface="Calibri"/>
              <a:sym typeface="Calibri"/>
            </a:endParaRPr>
          </a:p>
          <a:p>
            <a:pPr indent="0" lvl="0" marL="0" marR="0" rtl="0" algn="l">
              <a:lnSpc>
                <a:spcPct val="100000"/>
              </a:lnSpc>
              <a:spcBef>
                <a:spcPts val="857"/>
              </a:spcBef>
              <a:spcAft>
                <a:spcPts val="0"/>
              </a:spcAft>
              <a:buClr>
                <a:srgbClr val="7F7F7F"/>
              </a:buClr>
              <a:buSzPct val="25000"/>
              <a:buFont typeface="Calibri"/>
              <a:buNone/>
            </a:pPr>
            <a:r>
              <a:rPr b="0" i="0" lang="en-US" sz="6300" u="none" cap="none" strike="noStrike">
                <a:solidFill>
                  <a:srgbClr val="7F7F7F"/>
                </a:solidFill>
                <a:latin typeface="Calibri"/>
                <a:ea typeface="Calibri"/>
                <a:cs typeface="Calibri"/>
                <a:sym typeface="Calibri"/>
              </a:rPr>
              <a:t>Customizing the Content:</a:t>
            </a:r>
          </a:p>
          <a:p>
            <a:pPr indent="0" lvl="0" marL="0" marR="0" rtl="0" algn="l">
              <a:lnSpc>
                <a:spcPct val="100000"/>
              </a:lnSpc>
              <a:spcBef>
                <a:spcPts val="857"/>
              </a:spcBef>
              <a:spcAft>
                <a:spcPts val="0"/>
              </a:spcAft>
              <a:buClr>
                <a:srgbClr val="7F7F7F"/>
              </a:buClr>
              <a:buSzPct val="25000"/>
              <a:buFont typeface="Calibri"/>
              <a:buNone/>
            </a:pPr>
            <a:r>
              <a:rPr b="0" i="0" lang="en-US" sz="4700" u="none" cap="none" strike="noStrike">
                <a:solidFill>
                  <a:srgbClr val="7F7F7F"/>
                </a:solidFill>
                <a:latin typeface="Calibri"/>
                <a:ea typeface="Calibri"/>
                <a:cs typeface="Calibri"/>
                <a:sym typeface="Calibri"/>
              </a:rPr>
              <a:t>The placeholders in this poster are formatted for you. Type in the placeholders to add text, or click an icon to add a table, chart, SmartArt graphic, picture or multimedia file.</a:t>
            </a:r>
          </a:p>
          <a:p>
            <a:pPr indent="0" lvl="0" marL="0" marR="0" rtl="0" algn="l">
              <a:lnSpc>
                <a:spcPct val="100000"/>
              </a:lnSpc>
              <a:spcBef>
                <a:spcPts val="1714"/>
              </a:spcBef>
              <a:spcAft>
                <a:spcPts val="0"/>
              </a:spcAft>
              <a:buClr>
                <a:srgbClr val="7F7F7F"/>
              </a:buClr>
              <a:buSzPct val="25000"/>
              <a:buFont typeface="Calibri"/>
              <a:buNone/>
            </a:pPr>
            <a:r>
              <a:rPr b="0" i="0" lang="en-US" sz="4700" u="none" cap="none" strike="noStrike">
                <a:solidFill>
                  <a:srgbClr val="7F7F7F"/>
                </a:solidFill>
                <a:latin typeface="Calibri"/>
                <a:ea typeface="Calibri"/>
                <a:cs typeface="Calibri"/>
                <a:sym typeface="Calibri"/>
              </a:rPr>
              <a:t>To add or remove bullet points from text, click the Bullets button on the Home tab.</a:t>
            </a:r>
          </a:p>
          <a:p>
            <a:pPr indent="0" lvl="0" marL="0" marR="0" rtl="0" algn="l">
              <a:lnSpc>
                <a:spcPct val="100000"/>
              </a:lnSpc>
              <a:spcBef>
                <a:spcPts val="1714"/>
              </a:spcBef>
              <a:spcAft>
                <a:spcPts val="0"/>
              </a:spcAft>
              <a:buClr>
                <a:srgbClr val="7F7F7F"/>
              </a:buClr>
              <a:buSzPct val="25000"/>
              <a:buFont typeface="Calibri"/>
              <a:buNone/>
            </a:pPr>
            <a:r>
              <a:rPr b="0" i="0" lang="en-US" sz="4700" u="none" cap="none" strike="noStrike">
                <a:solidFill>
                  <a:srgbClr val="7F7F7F"/>
                </a:solidFill>
                <a:latin typeface="Calibri"/>
                <a:ea typeface="Calibri"/>
                <a:cs typeface="Calibri"/>
                <a:sym typeface="Calibri"/>
              </a:rPr>
              <a:t>If you need more placeholders for titles, content or body text, make a copy of what you need and drag it into place. PowerPoint’s Smart Guides will help you align it with everything else.</a:t>
            </a:r>
          </a:p>
          <a:p>
            <a:pPr indent="0" lvl="0" marL="0" marR="0" rtl="0" algn="l">
              <a:lnSpc>
                <a:spcPct val="100000"/>
              </a:lnSpc>
              <a:spcBef>
                <a:spcPts val="1714"/>
              </a:spcBef>
              <a:spcAft>
                <a:spcPts val="0"/>
              </a:spcAft>
              <a:buClr>
                <a:srgbClr val="7F7F7F"/>
              </a:buClr>
              <a:buSzPct val="25000"/>
              <a:buFont typeface="Calibri"/>
              <a:buNone/>
            </a:pPr>
            <a:r>
              <a:rPr b="0" i="0" lang="en-US" sz="4700" u="none" cap="none" strike="noStrike">
                <a:solidFill>
                  <a:srgbClr val="7F7F7F"/>
                </a:solidFill>
                <a:latin typeface="Calibri"/>
                <a:ea typeface="Calibri"/>
                <a:cs typeface="Calibri"/>
                <a:sym typeface="Calibri"/>
              </a:rPr>
              <a:t>Want to use your own pictures instead of ours? No problem! Just click a picture, press the Delete key, then click the icon to add your picture.</a:t>
            </a:r>
          </a:p>
        </p:txBody>
      </p:sp>
      <p:sp>
        <p:nvSpPr>
          <p:cNvPr id="20" name="Shape 20"/>
          <p:cNvSpPr txBox="1"/>
          <p:nvPr>
            <p:ph type="title"/>
          </p:nvPr>
        </p:nvSpPr>
        <p:spPr>
          <a:xfrm>
            <a:off x="868679" y="457239"/>
            <a:ext cx="22631399" cy="198116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lt1"/>
              </a:buClr>
              <a:buFont typeface="Arial"/>
              <a:buNone/>
              <a:defRPr b="0" i="0" sz="8200" u="none" cap="none" strike="noStrike">
                <a:solidFill>
                  <a:schemeClr val="lt1"/>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21" name="Shape 21"/>
          <p:cNvSpPr txBox="1"/>
          <p:nvPr>
            <p:ph idx="1" type="body"/>
          </p:nvPr>
        </p:nvSpPr>
        <p:spPr>
          <a:xfrm>
            <a:off x="868679" y="2729271"/>
            <a:ext cx="22630807" cy="430886"/>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A5A5A5"/>
              </a:buClr>
              <a:buFont typeface="Arial"/>
              <a:buNone/>
              <a:defRPr b="0" i="0" sz="2600" u="none" cap="none" strike="noStrike">
                <a:solidFill>
                  <a:srgbClr val="BFBFBF"/>
                </a:solidFill>
                <a:latin typeface="Arial"/>
                <a:ea typeface="Arial"/>
                <a:cs typeface="Arial"/>
                <a:sym typeface="Arial"/>
              </a:defRPr>
            </a:lvl1pPr>
            <a:lvl2pPr indent="0" lvl="1" marL="0" marR="0" rtl="0" algn="l">
              <a:lnSpc>
                <a:spcPct val="100000"/>
              </a:lnSpc>
              <a:spcBef>
                <a:spcPts val="0"/>
              </a:spcBef>
              <a:spcAft>
                <a:spcPts val="0"/>
              </a:spcAft>
              <a:buClr>
                <a:srgbClr val="A5A5A5"/>
              </a:buClr>
              <a:buFont typeface="Arial"/>
              <a:buNone/>
              <a:defRPr b="0" i="0" sz="17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rgbClr val="A5A5A5"/>
              </a:buClr>
              <a:buFont typeface="Arial"/>
              <a:buNone/>
              <a:defRPr b="0" i="0" sz="17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rgbClr val="A5A5A5"/>
              </a:buClr>
              <a:buFont typeface="Arial"/>
              <a:buNone/>
              <a:defRPr b="0" i="0" sz="17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rgbClr val="A5A5A5"/>
              </a:buClr>
              <a:buFont typeface="Arial"/>
              <a:buNone/>
              <a:defRPr b="0" i="0" sz="17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rgbClr val="A5A5A5"/>
              </a:buClr>
              <a:buFont typeface="Arial"/>
              <a:buNone/>
              <a:defRPr b="0" i="0" sz="17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rgbClr val="A5A5A5"/>
              </a:buClr>
              <a:buFont typeface="Arial"/>
              <a:buNone/>
              <a:defRPr b="0" i="0" sz="17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rgbClr val="A5A5A5"/>
              </a:buClr>
              <a:buFont typeface="Arial"/>
              <a:buNone/>
              <a:defRPr b="0" i="0" sz="17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rgbClr val="A5A5A5"/>
              </a:buClr>
              <a:buFont typeface="Arial"/>
              <a:buNone/>
              <a:defRPr b="0" i="0" sz="1700" u="none" cap="none" strike="noStrike">
                <a:solidFill>
                  <a:schemeClr val="lt1"/>
                </a:solidFill>
                <a:latin typeface="Arial"/>
                <a:ea typeface="Arial"/>
                <a:cs typeface="Arial"/>
                <a:sym typeface="Arial"/>
              </a:defRPr>
            </a:lvl9pPr>
          </a:lstStyle>
          <a:p/>
        </p:txBody>
      </p:sp>
      <p:sp>
        <p:nvSpPr>
          <p:cNvPr id="22" name="Shape 22"/>
          <p:cNvSpPr txBox="1"/>
          <p:nvPr>
            <p:ph idx="2" type="body"/>
          </p:nvPr>
        </p:nvSpPr>
        <p:spPr>
          <a:xfrm>
            <a:off x="857250" y="3779519"/>
            <a:ext cx="9601200" cy="853440"/>
          </a:xfrm>
          <a:prstGeom prst="rect">
            <a:avLst/>
          </a:prstGeom>
          <a:gradFill>
            <a:gsLst>
              <a:gs pos="0">
                <a:srgbClr val="FEFEFE"/>
              </a:gs>
              <a:gs pos="90000">
                <a:srgbClr val="FEFEFE"/>
              </a:gs>
              <a:gs pos="91000">
                <a:schemeClr val="accent1"/>
              </a:gs>
              <a:gs pos="100000">
                <a:schemeClr val="accent1"/>
              </a:gs>
            </a:gsLst>
            <a:lin ang="5400000" scaled="0"/>
          </a:gradFill>
          <a:ln>
            <a:noFill/>
          </a:ln>
        </p:spPr>
        <p:txBody>
          <a:bodyPr anchorCtr="0" anchor="ctr" bIns="91425" lIns="91425" rIns="91425" tIns="91425"/>
          <a:lstStyle>
            <a:lvl1pPr indent="0" lvl="0" marL="0" marR="0" rtl="0" algn="ctr">
              <a:lnSpc>
                <a:spcPct val="100000"/>
              </a:lnSpc>
              <a:spcBef>
                <a:spcPts val="0"/>
              </a:spcBef>
              <a:spcAft>
                <a:spcPts val="0"/>
              </a:spcAft>
              <a:buClr>
                <a:srgbClr val="A5A5A5"/>
              </a:buClr>
              <a:buFont typeface="Arial"/>
              <a:buNone/>
              <a:defRPr b="0" i="0" sz="39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9pPr>
          </a:lstStyle>
          <a:p/>
        </p:txBody>
      </p:sp>
      <p:sp>
        <p:nvSpPr>
          <p:cNvPr id="23" name="Shape 23"/>
          <p:cNvSpPr txBox="1"/>
          <p:nvPr>
            <p:ph idx="3" type="body"/>
          </p:nvPr>
        </p:nvSpPr>
        <p:spPr>
          <a:xfrm>
            <a:off x="857250" y="4742687"/>
            <a:ext cx="9601200" cy="1821715"/>
          </a:xfrm>
          <a:prstGeom prst="rect">
            <a:avLst/>
          </a:prstGeom>
          <a:solidFill>
            <a:srgbClr val="FAECEA"/>
          </a:solidFill>
          <a:ln>
            <a:noFill/>
          </a:ln>
        </p:spPr>
        <p:txBody>
          <a:bodyPr anchorCtr="0" anchor="ctr" bIns="91425" lIns="91425" rIns="91425" tIns="91425"/>
          <a:lstStyle>
            <a:lvl1pPr indent="0" lvl="0" marL="0" marR="0" rtl="0" algn="l">
              <a:lnSpc>
                <a:spcPct val="100000"/>
              </a:lnSpc>
              <a:spcBef>
                <a:spcPts val="857"/>
              </a:spcBef>
              <a:spcAft>
                <a:spcPts val="0"/>
              </a:spcAft>
              <a:buClr>
                <a:srgbClr val="A5A5A5"/>
              </a:buClr>
              <a:buFont typeface="Arial"/>
              <a:buNone/>
              <a:defRPr b="0" i="0" sz="3100" u="none" cap="none" strike="noStrike">
                <a:solidFill>
                  <a:schemeClr val="dk1"/>
                </a:solidFill>
                <a:latin typeface="Arial"/>
                <a:ea typeface="Arial"/>
                <a:cs typeface="Arial"/>
                <a:sym typeface="Arial"/>
              </a:defRPr>
            </a:lvl1pPr>
            <a:lvl2pPr indent="-20815" lvl="1" marL="408165" marR="0" rtl="0" algn="l">
              <a:lnSpc>
                <a:spcPct val="100000"/>
              </a:lnSpc>
              <a:spcBef>
                <a:spcPts val="857"/>
              </a:spcBef>
              <a:spcAft>
                <a:spcPts val="0"/>
              </a:spcAft>
              <a:buClr>
                <a:srgbClr val="A5A5A5"/>
              </a:buClr>
              <a:buSzPct val="100000"/>
              <a:buFont typeface="Arial"/>
              <a:buChar char="•"/>
              <a:defRPr b="0" i="0" sz="3100" u="none" cap="none" strike="noStrike">
                <a:solidFill>
                  <a:schemeClr val="dk1"/>
                </a:solidFill>
                <a:latin typeface="Arial"/>
                <a:ea typeface="Arial"/>
                <a:cs typeface="Arial"/>
                <a:sym typeface="Arial"/>
              </a:defRPr>
            </a:lvl2pPr>
            <a:lvl3pPr indent="-20815" lvl="2" marL="408165" marR="0" rtl="0" algn="l">
              <a:lnSpc>
                <a:spcPct val="100000"/>
              </a:lnSpc>
              <a:spcBef>
                <a:spcPts val="857"/>
              </a:spcBef>
              <a:spcAft>
                <a:spcPts val="0"/>
              </a:spcAft>
              <a:buClr>
                <a:srgbClr val="A5A5A5"/>
              </a:buClr>
              <a:buSzPct val="100000"/>
              <a:buFont typeface="Arial"/>
              <a:buChar char="•"/>
              <a:defRPr b="0" i="0" sz="3100" u="none" cap="none" strike="noStrike">
                <a:solidFill>
                  <a:schemeClr val="dk1"/>
                </a:solidFill>
                <a:latin typeface="Arial"/>
                <a:ea typeface="Arial"/>
                <a:cs typeface="Arial"/>
                <a:sym typeface="Arial"/>
              </a:defRPr>
            </a:lvl3pPr>
            <a:lvl4pPr indent="0" lvl="3" marL="0" marR="0" rtl="0" algn="l">
              <a:lnSpc>
                <a:spcPct val="100000"/>
              </a:lnSpc>
              <a:spcBef>
                <a:spcPts val="857"/>
              </a:spcBef>
              <a:spcAft>
                <a:spcPts val="0"/>
              </a:spcAft>
              <a:buClr>
                <a:srgbClr val="A5A5A5"/>
              </a:buClr>
              <a:buFont typeface="Arial"/>
              <a:buNone/>
              <a:defRPr b="0" i="0" sz="3100" u="none" cap="none" strike="noStrike">
                <a:solidFill>
                  <a:schemeClr val="dk1"/>
                </a:solidFill>
                <a:latin typeface="Arial"/>
                <a:ea typeface="Arial"/>
                <a:cs typeface="Arial"/>
                <a:sym typeface="Arial"/>
              </a:defRPr>
            </a:lvl4pPr>
            <a:lvl5pPr indent="0" lvl="4" marL="0" marR="0" rtl="0" algn="l">
              <a:lnSpc>
                <a:spcPct val="100000"/>
              </a:lnSpc>
              <a:spcBef>
                <a:spcPts val="857"/>
              </a:spcBef>
              <a:spcAft>
                <a:spcPts val="0"/>
              </a:spcAft>
              <a:buClr>
                <a:srgbClr val="A5A5A5"/>
              </a:buClr>
              <a:buFont typeface="Arial"/>
              <a:buNone/>
              <a:defRPr b="0" i="0" sz="3100" u="none" cap="none" strike="noStrike">
                <a:solidFill>
                  <a:schemeClr val="dk1"/>
                </a:solidFill>
                <a:latin typeface="Arial"/>
                <a:ea typeface="Arial"/>
                <a:cs typeface="Arial"/>
                <a:sym typeface="Arial"/>
              </a:defRPr>
            </a:lvl5pPr>
            <a:lvl6pPr indent="0" lvl="5" marL="0" marR="0" rtl="0" algn="l">
              <a:lnSpc>
                <a:spcPct val="100000"/>
              </a:lnSpc>
              <a:spcBef>
                <a:spcPts val="857"/>
              </a:spcBef>
              <a:spcAft>
                <a:spcPts val="0"/>
              </a:spcAft>
              <a:buClr>
                <a:srgbClr val="A5A5A5"/>
              </a:buClr>
              <a:buFont typeface="Arial"/>
              <a:buNone/>
              <a:defRPr b="0" i="0" sz="3100" u="none" cap="none" strike="noStrike">
                <a:solidFill>
                  <a:schemeClr val="dk1"/>
                </a:solidFill>
                <a:latin typeface="Arial"/>
                <a:ea typeface="Arial"/>
                <a:cs typeface="Arial"/>
                <a:sym typeface="Arial"/>
              </a:defRPr>
            </a:lvl6pPr>
            <a:lvl7pPr indent="0" lvl="6" marL="0" marR="0" rtl="0" algn="l">
              <a:lnSpc>
                <a:spcPct val="100000"/>
              </a:lnSpc>
              <a:spcBef>
                <a:spcPts val="857"/>
              </a:spcBef>
              <a:spcAft>
                <a:spcPts val="0"/>
              </a:spcAft>
              <a:buClr>
                <a:srgbClr val="A5A5A5"/>
              </a:buClr>
              <a:buFont typeface="Arial"/>
              <a:buNone/>
              <a:defRPr b="0" i="0" sz="3100" u="none" cap="none" strike="noStrike">
                <a:solidFill>
                  <a:schemeClr val="dk1"/>
                </a:solidFill>
                <a:latin typeface="Arial"/>
                <a:ea typeface="Arial"/>
                <a:cs typeface="Arial"/>
                <a:sym typeface="Arial"/>
              </a:defRPr>
            </a:lvl7pPr>
            <a:lvl8pPr indent="0" lvl="7" marL="0" marR="0" rtl="0" algn="l">
              <a:lnSpc>
                <a:spcPct val="100000"/>
              </a:lnSpc>
              <a:spcBef>
                <a:spcPts val="857"/>
              </a:spcBef>
              <a:spcAft>
                <a:spcPts val="0"/>
              </a:spcAft>
              <a:buClr>
                <a:srgbClr val="A5A5A5"/>
              </a:buClr>
              <a:buFont typeface="Arial"/>
              <a:buNone/>
              <a:defRPr b="0" i="0" sz="3100" u="none" cap="none" strike="noStrike">
                <a:solidFill>
                  <a:schemeClr val="dk1"/>
                </a:solidFill>
                <a:latin typeface="Arial"/>
                <a:ea typeface="Arial"/>
                <a:cs typeface="Arial"/>
                <a:sym typeface="Arial"/>
              </a:defRPr>
            </a:lvl8pPr>
            <a:lvl9pPr indent="0" lvl="8" marL="0" marR="0" rtl="0" algn="l">
              <a:lnSpc>
                <a:spcPct val="100000"/>
              </a:lnSpc>
              <a:spcBef>
                <a:spcPts val="857"/>
              </a:spcBef>
              <a:spcAft>
                <a:spcPts val="0"/>
              </a:spcAft>
              <a:buClr>
                <a:srgbClr val="A5A5A5"/>
              </a:buClr>
              <a:buFont typeface="Arial"/>
              <a:buNone/>
              <a:defRPr b="0" i="0" sz="3100" u="none" cap="none" strike="noStrike">
                <a:solidFill>
                  <a:schemeClr val="dk1"/>
                </a:solidFill>
                <a:latin typeface="Arial"/>
                <a:ea typeface="Arial"/>
                <a:cs typeface="Arial"/>
                <a:sym typeface="Arial"/>
              </a:defRPr>
            </a:lvl9pPr>
          </a:lstStyle>
          <a:p/>
        </p:txBody>
      </p:sp>
      <p:sp>
        <p:nvSpPr>
          <p:cNvPr id="24" name="Shape 24"/>
          <p:cNvSpPr txBox="1"/>
          <p:nvPr>
            <p:ph idx="4" type="body"/>
          </p:nvPr>
        </p:nvSpPr>
        <p:spPr>
          <a:xfrm>
            <a:off x="857250" y="6998207"/>
            <a:ext cx="9601200" cy="853440"/>
          </a:xfrm>
          <a:prstGeom prst="rect">
            <a:avLst/>
          </a:prstGeom>
          <a:gradFill>
            <a:gsLst>
              <a:gs pos="0">
                <a:srgbClr val="FEFEFE"/>
              </a:gs>
              <a:gs pos="90000">
                <a:srgbClr val="FEFEFE"/>
              </a:gs>
              <a:gs pos="91000">
                <a:schemeClr val="accent1"/>
              </a:gs>
              <a:gs pos="100000">
                <a:schemeClr val="accent1"/>
              </a:gs>
            </a:gsLst>
            <a:lin ang="5400000" scaled="0"/>
          </a:gradFill>
          <a:ln>
            <a:noFill/>
          </a:ln>
        </p:spPr>
        <p:txBody>
          <a:bodyPr anchorCtr="0" anchor="ctr" bIns="91425" lIns="91425" rIns="91425" tIns="91425"/>
          <a:lstStyle>
            <a:lvl1pPr indent="0" lvl="0" marL="0" marR="0" rtl="0" algn="ctr">
              <a:lnSpc>
                <a:spcPct val="100000"/>
              </a:lnSpc>
              <a:spcBef>
                <a:spcPts val="0"/>
              </a:spcBef>
              <a:spcAft>
                <a:spcPts val="0"/>
              </a:spcAft>
              <a:buClr>
                <a:srgbClr val="A5A5A5"/>
              </a:buClr>
              <a:buFont typeface="Arial"/>
              <a:buNone/>
              <a:defRPr b="0" i="0" sz="39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9pPr>
          </a:lstStyle>
          <a:p/>
        </p:txBody>
      </p:sp>
      <p:sp>
        <p:nvSpPr>
          <p:cNvPr id="25" name="Shape 25"/>
          <p:cNvSpPr txBox="1"/>
          <p:nvPr>
            <p:ph idx="5" type="body"/>
          </p:nvPr>
        </p:nvSpPr>
        <p:spPr>
          <a:xfrm>
            <a:off x="857250" y="7912607"/>
            <a:ext cx="9601200" cy="1871671"/>
          </a:xfrm>
          <a:prstGeom prst="rect">
            <a:avLst/>
          </a:prstGeom>
          <a:noFill/>
          <a:ln>
            <a:noFill/>
          </a:ln>
        </p:spPr>
        <p:txBody>
          <a:bodyPr anchorCtr="0" anchor="t" bIns="91425" lIns="91425" rIns="91425" tIns="91425"/>
          <a:lstStyle>
            <a:lvl1pPr indent="-40782" lvl="0" marL="326532" marR="0" rtl="0" algn="l">
              <a:lnSpc>
                <a:spcPct val="100000"/>
              </a:lnSpc>
              <a:spcBef>
                <a:spcPts val="857"/>
              </a:spcBef>
              <a:spcAft>
                <a:spcPts val="0"/>
              </a:spcAft>
              <a:buClr>
                <a:srgbClr val="A5A5A5"/>
              </a:buClr>
              <a:buSzPct val="100000"/>
              <a:buFont typeface="Arial"/>
              <a:buChar char="•"/>
              <a:defRPr b="0" i="0" sz="2300" u="none" cap="none" strike="noStrike">
                <a:solidFill>
                  <a:schemeClr val="dk1"/>
                </a:solidFill>
                <a:latin typeface="Arial"/>
                <a:ea typeface="Arial"/>
                <a:cs typeface="Arial"/>
                <a:sym typeface="Arial"/>
              </a:defRPr>
            </a:lvl1pPr>
            <a:lvl2pPr indent="-85177" lvl="1"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2pPr>
            <a:lvl3pPr indent="-85177" lvl="2"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3pPr>
            <a:lvl4pPr indent="-85177" lvl="3"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4pPr>
            <a:lvl5pPr indent="-85177" lvl="4"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5pPr>
            <a:lvl6pPr indent="-85177" lvl="5"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6pPr>
            <a:lvl7pPr indent="-85177" lvl="6"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7pPr>
            <a:lvl8pPr indent="-85177" lvl="7"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8pPr>
            <a:lvl9pPr indent="-85177" lvl="8"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 name="Shape 26"/>
          <p:cNvSpPr txBox="1"/>
          <p:nvPr>
            <p:ph idx="6" type="body"/>
          </p:nvPr>
        </p:nvSpPr>
        <p:spPr>
          <a:xfrm>
            <a:off x="857250" y="9966960"/>
            <a:ext cx="9601200" cy="812799"/>
          </a:xfrm>
          <a:prstGeom prst="rect">
            <a:avLst/>
          </a:prstGeom>
          <a:gradFill>
            <a:gsLst>
              <a:gs pos="0">
                <a:srgbClr val="FEFEFE"/>
              </a:gs>
              <a:gs pos="90000">
                <a:srgbClr val="FEFEFE"/>
              </a:gs>
              <a:gs pos="91000">
                <a:schemeClr val="accent1"/>
              </a:gs>
              <a:gs pos="100000">
                <a:schemeClr val="accent1"/>
              </a:gs>
            </a:gsLst>
            <a:lin ang="5400000" scaled="0"/>
          </a:gradFill>
          <a:ln>
            <a:noFill/>
          </a:ln>
        </p:spPr>
        <p:txBody>
          <a:bodyPr anchorCtr="0" anchor="ctr" bIns="91425" lIns="91425" rIns="91425" tIns="91425"/>
          <a:lstStyle>
            <a:lvl1pPr indent="0" lvl="0" marL="0" marR="0" rtl="0" algn="ctr">
              <a:lnSpc>
                <a:spcPct val="100000"/>
              </a:lnSpc>
              <a:spcBef>
                <a:spcPts val="0"/>
              </a:spcBef>
              <a:spcAft>
                <a:spcPts val="0"/>
              </a:spcAft>
              <a:buClr>
                <a:srgbClr val="A5A5A5"/>
              </a:buClr>
              <a:buFont typeface="Arial"/>
              <a:buNone/>
              <a:defRPr b="0" i="0" sz="39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9pPr>
          </a:lstStyle>
          <a:p/>
        </p:txBody>
      </p:sp>
      <p:sp>
        <p:nvSpPr>
          <p:cNvPr id="27" name="Shape 27"/>
          <p:cNvSpPr txBox="1"/>
          <p:nvPr>
            <p:ph idx="7" type="body"/>
          </p:nvPr>
        </p:nvSpPr>
        <p:spPr>
          <a:xfrm>
            <a:off x="857250" y="10960609"/>
            <a:ext cx="9601200" cy="4018307"/>
          </a:xfrm>
          <a:prstGeom prst="rect">
            <a:avLst/>
          </a:prstGeom>
          <a:noFill/>
          <a:ln>
            <a:noFill/>
          </a:ln>
        </p:spPr>
        <p:txBody>
          <a:bodyPr anchorCtr="0" anchor="t" bIns="91425" lIns="91425" rIns="91425" tIns="91425"/>
          <a:lstStyle>
            <a:lvl1pPr indent="-40782" lvl="0" marL="326532" marR="0" rtl="0" algn="l">
              <a:lnSpc>
                <a:spcPct val="100000"/>
              </a:lnSpc>
              <a:spcBef>
                <a:spcPts val="857"/>
              </a:spcBef>
              <a:spcAft>
                <a:spcPts val="0"/>
              </a:spcAft>
              <a:buClr>
                <a:srgbClr val="A5A5A5"/>
              </a:buClr>
              <a:buSzPct val="100000"/>
              <a:buFont typeface="Arial"/>
              <a:buChar char="•"/>
              <a:defRPr b="0" i="0" sz="2300" u="none" cap="none" strike="noStrike">
                <a:solidFill>
                  <a:schemeClr val="dk1"/>
                </a:solidFill>
                <a:latin typeface="Arial"/>
                <a:ea typeface="Arial"/>
                <a:cs typeface="Arial"/>
                <a:sym typeface="Arial"/>
              </a:defRPr>
            </a:lvl1pPr>
            <a:lvl2pPr indent="-85177" lvl="1"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2pPr>
            <a:lvl3pPr indent="-85177" lvl="2"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3pPr>
            <a:lvl4pPr indent="-85177" lvl="3"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4pPr>
            <a:lvl5pPr indent="-85177" lvl="4"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5pPr>
            <a:lvl6pPr indent="-85177" lvl="5"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6pPr>
            <a:lvl7pPr indent="-85177" lvl="6"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7pPr>
            <a:lvl8pPr indent="-85177" lvl="7"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8pPr>
            <a:lvl9pPr indent="-85177" lvl="8"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8" name="Shape 28"/>
          <p:cNvSpPr txBox="1"/>
          <p:nvPr>
            <p:ph idx="8" type="body"/>
          </p:nvPr>
        </p:nvSpPr>
        <p:spPr>
          <a:xfrm>
            <a:off x="857250" y="15258287"/>
            <a:ext cx="9601200" cy="812799"/>
          </a:xfrm>
          <a:prstGeom prst="rect">
            <a:avLst/>
          </a:prstGeom>
          <a:gradFill>
            <a:gsLst>
              <a:gs pos="0">
                <a:srgbClr val="FEFEFE"/>
              </a:gs>
              <a:gs pos="90000">
                <a:srgbClr val="FEFEFE"/>
              </a:gs>
              <a:gs pos="91000">
                <a:schemeClr val="accent1"/>
              </a:gs>
              <a:gs pos="100000">
                <a:schemeClr val="accent1"/>
              </a:gs>
            </a:gsLst>
            <a:lin ang="5400000" scaled="0"/>
          </a:gradFill>
          <a:ln>
            <a:noFill/>
          </a:ln>
        </p:spPr>
        <p:txBody>
          <a:bodyPr anchorCtr="0" anchor="ctr" bIns="91425" lIns="91425" rIns="91425" tIns="91425"/>
          <a:lstStyle>
            <a:lvl1pPr indent="0" lvl="0" marL="0" marR="0" rtl="0" algn="ctr">
              <a:lnSpc>
                <a:spcPct val="100000"/>
              </a:lnSpc>
              <a:spcBef>
                <a:spcPts val="0"/>
              </a:spcBef>
              <a:spcAft>
                <a:spcPts val="0"/>
              </a:spcAft>
              <a:buClr>
                <a:srgbClr val="A5A5A5"/>
              </a:buClr>
              <a:buFont typeface="Arial"/>
              <a:buNone/>
              <a:defRPr b="0" i="0" sz="39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9pPr>
          </a:lstStyle>
          <a:p/>
        </p:txBody>
      </p:sp>
      <p:sp>
        <p:nvSpPr>
          <p:cNvPr id="29" name="Shape 29"/>
          <p:cNvSpPr txBox="1"/>
          <p:nvPr>
            <p:ph idx="9" type="body"/>
          </p:nvPr>
        </p:nvSpPr>
        <p:spPr>
          <a:xfrm>
            <a:off x="857250" y="16221456"/>
            <a:ext cx="9601200" cy="4864608"/>
          </a:xfrm>
          <a:prstGeom prst="rect">
            <a:avLst/>
          </a:prstGeom>
          <a:noFill/>
          <a:ln>
            <a:noFill/>
          </a:ln>
        </p:spPr>
        <p:txBody>
          <a:bodyPr anchorCtr="0" anchor="t" bIns="91425" lIns="91425" rIns="91425" tIns="91425"/>
          <a:lstStyle>
            <a:lvl1pPr indent="-40782" lvl="0" marL="326532" marR="0" rtl="0" algn="l">
              <a:lnSpc>
                <a:spcPct val="100000"/>
              </a:lnSpc>
              <a:spcBef>
                <a:spcPts val="857"/>
              </a:spcBef>
              <a:spcAft>
                <a:spcPts val="0"/>
              </a:spcAft>
              <a:buClr>
                <a:srgbClr val="A5A5A5"/>
              </a:buClr>
              <a:buSzPct val="100000"/>
              <a:buFont typeface="Arial"/>
              <a:buChar char="•"/>
              <a:defRPr b="0" i="0" sz="2300" u="none" cap="none" strike="noStrike">
                <a:solidFill>
                  <a:schemeClr val="dk1"/>
                </a:solidFill>
                <a:latin typeface="Arial"/>
                <a:ea typeface="Arial"/>
                <a:cs typeface="Arial"/>
                <a:sym typeface="Arial"/>
              </a:defRPr>
            </a:lvl1pPr>
            <a:lvl2pPr indent="-85177" lvl="1"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2pPr>
            <a:lvl3pPr indent="-85177" lvl="2"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3pPr>
            <a:lvl4pPr indent="-85177" lvl="3"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4pPr>
            <a:lvl5pPr indent="-85177" lvl="4"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5pPr>
            <a:lvl6pPr indent="-85177" lvl="5"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6pPr>
            <a:lvl7pPr indent="-85177" lvl="6"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7pPr>
            <a:lvl8pPr indent="-85177" lvl="7"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8pPr>
            <a:lvl9pPr indent="-85177" lvl="8"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0" name="Shape 30"/>
          <p:cNvSpPr txBox="1"/>
          <p:nvPr>
            <p:ph idx="13" type="body"/>
          </p:nvPr>
        </p:nvSpPr>
        <p:spPr>
          <a:xfrm>
            <a:off x="11658600" y="3779519"/>
            <a:ext cx="9601200" cy="812799"/>
          </a:xfrm>
          <a:prstGeom prst="rect">
            <a:avLst/>
          </a:prstGeom>
          <a:gradFill>
            <a:gsLst>
              <a:gs pos="0">
                <a:srgbClr val="FEFEFE"/>
              </a:gs>
              <a:gs pos="90000">
                <a:srgbClr val="FEFEFE"/>
              </a:gs>
              <a:gs pos="91000">
                <a:schemeClr val="accent1"/>
              </a:gs>
              <a:gs pos="100000">
                <a:schemeClr val="accent1"/>
              </a:gs>
            </a:gsLst>
            <a:lin ang="5400000" scaled="0"/>
          </a:gradFill>
          <a:ln>
            <a:noFill/>
          </a:ln>
        </p:spPr>
        <p:txBody>
          <a:bodyPr anchorCtr="0" anchor="ctr" bIns="91425" lIns="91425" rIns="91425" tIns="91425"/>
          <a:lstStyle>
            <a:lvl1pPr indent="0" lvl="0" marL="0" marR="0" rtl="0" algn="ctr">
              <a:lnSpc>
                <a:spcPct val="100000"/>
              </a:lnSpc>
              <a:spcBef>
                <a:spcPts val="0"/>
              </a:spcBef>
              <a:spcAft>
                <a:spcPts val="0"/>
              </a:spcAft>
              <a:buClr>
                <a:srgbClr val="A5A5A5"/>
              </a:buClr>
              <a:buFont typeface="Arial"/>
              <a:buNone/>
              <a:defRPr b="0" i="0" sz="39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9pPr>
          </a:lstStyle>
          <a:p/>
        </p:txBody>
      </p:sp>
      <p:sp>
        <p:nvSpPr>
          <p:cNvPr id="31" name="Shape 31"/>
          <p:cNvSpPr txBox="1"/>
          <p:nvPr>
            <p:ph idx="14" type="body"/>
          </p:nvPr>
        </p:nvSpPr>
        <p:spPr>
          <a:xfrm>
            <a:off x="11658600" y="4742687"/>
            <a:ext cx="9601200" cy="4530370"/>
          </a:xfrm>
          <a:prstGeom prst="rect">
            <a:avLst/>
          </a:prstGeom>
          <a:noFill/>
          <a:ln>
            <a:noFill/>
          </a:ln>
        </p:spPr>
        <p:txBody>
          <a:bodyPr anchorCtr="0" anchor="t" bIns="91425" lIns="91425" rIns="91425" tIns="91425"/>
          <a:lstStyle>
            <a:lvl1pPr indent="-40782" lvl="0" marL="326532" marR="0" rtl="0" algn="l">
              <a:lnSpc>
                <a:spcPct val="100000"/>
              </a:lnSpc>
              <a:spcBef>
                <a:spcPts val="857"/>
              </a:spcBef>
              <a:spcAft>
                <a:spcPts val="0"/>
              </a:spcAft>
              <a:buClr>
                <a:srgbClr val="A5A5A5"/>
              </a:buClr>
              <a:buSzPct val="100000"/>
              <a:buFont typeface="Arial"/>
              <a:buChar char="•"/>
              <a:defRPr b="0" i="0" sz="2300" u="none" cap="none" strike="noStrike">
                <a:solidFill>
                  <a:schemeClr val="dk1"/>
                </a:solidFill>
                <a:latin typeface="Arial"/>
                <a:ea typeface="Arial"/>
                <a:cs typeface="Arial"/>
                <a:sym typeface="Arial"/>
              </a:defRPr>
            </a:lvl1pPr>
            <a:lvl2pPr indent="-85177" lvl="1"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2pPr>
            <a:lvl3pPr indent="-85177" lvl="2"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3pPr>
            <a:lvl4pPr indent="-85177" lvl="3"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4pPr>
            <a:lvl5pPr indent="-85177" lvl="4"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5pPr>
            <a:lvl6pPr indent="-85177" lvl="5"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6pPr>
            <a:lvl7pPr indent="-85177" lvl="6"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7pPr>
            <a:lvl8pPr indent="-85177" lvl="7"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8pPr>
            <a:lvl9pPr indent="-85177" lvl="8"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2" name="Shape 32"/>
          <p:cNvSpPr txBox="1"/>
          <p:nvPr>
            <p:ph idx="15" type="body"/>
          </p:nvPr>
        </p:nvSpPr>
        <p:spPr>
          <a:xfrm>
            <a:off x="11658600" y="9552432"/>
            <a:ext cx="9601200" cy="812799"/>
          </a:xfrm>
          <a:prstGeom prst="rect">
            <a:avLst/>
          </a:prstGeom>
          <a:gradFill>
            <a:gsLst>
              <a:gs pos="0">
                <a:srgbClr val="FEFEFE"/>
              </a:gs>
              <a:gs pos="90000">
                <a:srgbClr val="FEFEFE"/>
              </a:gs>
              <a:gs pos="91000">
                <a:schemeClr val="accent1"/>
              </a:gs>
              <a:gs pos="100000">
                <a:schemeClr val="accent1"/>
              </a:gs>
            </a:gsLst>
            <a:lin ang="5400000" scaled="0"/>
          </a:gradFill>
          <a:ln>
            <a:noFill/>
          </a:ln>
        </p:spPr>
        <p:txBody>
          <a:bodyPr anchorCtr="0" anchor="ctr" bIns="91425" lIns="91425" rIns="91425" tIns="91425"/>
          <a:lstStyle>
            <a:lvl1pPr indent="0" lvl="0" marL="0" marR="0" rtl="0" algn="ctr">
              <a:lnSpc>
                <a:spcPct val="100000"/>
              </a:lnSpc>
              <a:spcBef>
                <a:spcPts val="0"/>
              </a:spcBef>
              <a:spcAft>
                <a:spcPts val="0"/>
              </a:spcAft>
              <a:buClr>
                <a:srgbClr val="A5A5A5"/>
              </a:buClr>
              <a:buFont typeface="Arial"/>
              <a:buNone/>
              <a:defRPr b="0" i="0" sz="39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9pPr>
          </a:lstStyle>
          <a:p/>
        </p:txBody>
      </p:sp>
      <p:sp>
        <p:nvSpPr>
          <p:cNvPr id="33" name="Shape 33"/>
          <p:cNvSpPr txBox="1"/>
          <p:nvPr>
            <p:ph idx="16" type="body"/>
          </p:nvPr>
        </p:nvSpPr>
        <p:spPr>
          <a:xfrm>
            <a:off x="11658600" y="10515600"/>
            <a:ext cx="9601200" cy="4463314"/>
          </a:xfrm>
          <a:prstGeom prst="rect">
            <a:avLst/>
          </a:prstGeom>
          <a:noFill/>
          <a:ln>
            <a:noFill/>
          </a:ln>
        </p:spPr>
        <p:txBody>
          <a:bodyPr anchorCtr="0" anchor="t" bIns="91425" lIns="91425" rIns="91425" tIns="91425"/>
          <a:lstStyle>
            <a:lvl1pPr indent="-40782" lvl="0" marL="326532" marR="0" rtl="0" algn="l">
              <a:lnSpc>
                <a:spcPct val="100000"/>
              </a:lnSpc>
              <a:spcBef>
                <a:spcPts val="857"/>
              </a:spcBef>
              <a:spcAft>
                <a:spcPts val="0"/>
              </a:spcAft>
              <a:buClr>
                <a:srgbClr val="A5A5A5"/>
              </a:buClr>
              <a:buSzPct val="100000"/>
              <a:buFont typeface="Arial"/>
              <a:buChar char="•"/>
              <a:defRPr b="0" i="0" sz="2300" u="none" cap="none" strike="noStrike">
                <a:solidFill>
                  <a:schemeClr val="dk1"/>
                </a:solidFill>
                <a:latin typeface="Arial"/>
                <a:ea typeface="Arial"/>
                <a:cs typeface="Arial"/>
                <a:sym typeface="Arial"/>
              </a:defRPr>
            </a:lvl1pPr>
            <a:lvl2pPr indent="-85177" lvl="1"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2pPr>
            <a:lvl3pPr indent="-85177" lvl="2"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3pPr>
            <a:lvl4pPr indent="-85177" lvl="3"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4pPr>
            <a:lvl5pPr indent="-85177" lvl="4"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5pPr>
            <a:lvl6pPr indent="-85177" lvl="5"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6pPr>
            <a:lvl7pPr indent="-85177" lvl="6"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7pPr>
            <a:lvl8pPr indent="-85177" lvl="7"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8pPr>
            <a:lvl9pPr indent="-85177" lvl="8"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 name="Shape 34"/>
          <p:cNvSpPr txBox="1"/>
          <p:nvPr>
            <p:ph idx="17" type="body"/>
          </p:nvPr>
        </p:nvSpPr>
        <p:spPr>
          <a:xfrm>
            <a:off x="11658600" y="15258287"/>
            <a:ext cx="9601200" cy="812799"/>
          </a:xfrm>
          <a:prstGeom prst="rect">
            <a:avLst/>
          </a:prstGeom>
          <a:gradFill>
            <a:gsLst>
              <a:gs pos="0">
                <a:srgbClr val="FEFEFE"/>
              </a:gs>
              <a:gs pos="90000">
                <a:srgbClr val="FEFEFE"/>
              </a:gs>
              <a:gs pos="91000">
                <a:schemeClr val="accent1"/>
              </a:gs>
              <a:gs pos="100000">
                <a:schemeClr val="accent1"/>
              </a:gs>
            </a:gsLst>
            <a:lin ang="5400000" scaled="0"/>
          </a:gradFill>
          <a:ln>
            <a:noFill/>
          </a:ln>
        </p:spPr>
        <p:txBody>
          <a:bodyPr anchorCtr="0" anchor="ctr" bIns="91425" lIns="91425" rIns="91425" tIns="91425"/>
          <a:lstStyle>
            <a:lvl1pPr indent="0" lvl="0" marL="0" marR="0" rtl="0" algn="ctr">
              <a:lnSpc>
                <a:spcPct val="100000"/>
              </a:lnSpc>
              <a:spcBef>
                <a:spcPts val="0"/>
              </a:spcBef>
              <a:spcAft>
                <a:spcPts val="0"/>
              </a:spcAft>
              <a:buClr>
                <a:srgbClr val="A5A5A5"/>
              </a:buClr>
              <a:buFont typeface="Arial"/>
              <a:buNone/>
              <a:defRPr b="0" i="0" sz="39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9pPr>
          </a:lstStyle>
          <a:p/>
        </p:txBody>
      </p:sp>
      <p:sp>
        <p:nvSpPr>
          <p:cNvPr id="35" name="Shape 35"/>
          <p:cNvSpPr txBox="1"/>
          <p:nvPr>
            <p:ph idx="18" type="body"/>
          </p:nvPr>
        </p:nvSpPr>
        <p:spPr>
          <a:xfrm>
            <a:off x="11658600" y="16221456"/>
            <a:ext cx="9601200" cy="4864608"/>
          </a:xfrm>
          <a:prstGeom prst="rect">
            <a:avLst/>
          </a:prstGeom>
          <a:noFill/>
          <a:ln>
            <a:noFill/>
          </a:ln>
        </p:spPr>
        <p:txBody>
          <a:bodyPr anchorCtr="0" anchor="t" bIns="91425" lIns="91425" rIns="91425" tIns="91425"/>
          <a:lstStyle>
            <a:lvl1pPr indent="-40782" lvl="0" marL="326532" marR="0" rtl="0" algn="l">
              <a:lnSpc>
                <a:spcPct val="100000"/>
              </a:lnSpc>
              <a:spcBef>
                <a:spcPts val="857"/>
              </a:spcBef>
              <a:spcAft>
                <a:spcPts val="0"/>
              </a:spcAft>
              <a:buClr>
                <a:srgbClr val="A5A5A5"/>
              </a:buClr>
              <a:buSzPct val="100000"/>
              <a:buFont typeface="Arial"/>
              <a:buChar char="•"/>
              <a:defRPr b="0" i="0" sz="2300" u="none" cap="none" strike="noStrike">
                <a:solidFill>
                  <a:schemeClr val="dk1"/>
                </a:solidFill>
                <a:latin typeface="Arial"/>
                <a:ea typeface="Arial"/>
                <a:cs typeface="Arial"/>
                <a:sym typeface="Arial"/>
              </a:defRPr>
            </a:lvl1pPr>
            <a:lvl2pPr indent="-85177" lvl="1"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2pPr>
            <a:lvl3pPr indent="-85177" lvl="2"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3pPr>
            <a:lvl4pPr indent="-85177" lvl="3"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4pPr>
            <a:lvl5pPr indent="-85177" lvl="4"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5pPr>
            <a:lvl6pPr indent="-85177" lvl="5"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6pPr>
            <a:lvl7pPr indent="-85177" lvl="6"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7pPr>
            <a:lvl8pPr indent="-85177" lvl="7"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8pPr>
            <a:lvl9pPr indent="-85177" lvl="8"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 name="Shape 36"/>
          <p:cNvSpPr txBox="1"/>
          <p:nvPr>
            <p:ph idx="19" type="body"/>
          </p:nvPr>
        </p:nvSpPr>
        <p:spPr>
          <a:xfrm>
            <a:off x="22425659" y="3779519"/>
            <a:ext cx="9601200" cy="812799"/>
          </a:xfrm>
          <a:prstGeom prst="rect">
            <a:avLst/>
          </a:prstGeom>
          <a:gradFill>
            <a:gsLst>
              <a:gs pos="0">
                <a:srgbClr val="FEFEFE"/>
              </a:gs>
              <a:gs pos="90000">
                <a:srgbClr val="FEFEFE"/>
              </a:gs>
              <a:gs pos="91000">
                <a:schemeClr val="accent1"/>
              </a:gs>
              <a:gs pos="100000">
                <a:schemeClr val="accent1"/>
              </a:gs>
            </a:gsLst>
            <a:lin ang="5400000" scaled="0"/>
          </a:gradFill>
          <a:ln>
            <a:noFill/>
          </a:ln>
        </p:spPr>
        <p:txBody>
          <a:bodyPr anchorCtr="0" anchor="ctr" bIns="91425" lIns="91425" rIns="91425" tIns="91425"/>
          <a:lstStyle>
            <a:lvl1pPr indent="0" lvl="0" marL="0" marR="0" rtl="0" algn="ctr">
              <a:lnSpc>
                <a:spcPct val="100000"/>
              </a:lnSpc>
              <a:spcBef>
                <a:spcPts val="0"/>
              </a:spcBef>
              <a:spcAft>
                <a:spcPts val="0"/>
              </a:spcAft>
              <a:buClr>
                <a:srgbClr val="A5A5A5"/>
              </a:buClr>
              <a:buFont typeface="Arial"/>
              <a:buNone/>
              <a:defRPr b="0" i="0" sz="39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9pPr>
          </a:lstStyle>
          <a:p/>
        </p:txBody>
      </p:sp>
      <p:sp>
        <p:nvSpPr>
          <p:cNvPr id="37" name="Shape 37"/>
          <p:cNvSpPr txBox="1"/>
          <p:nvPr>
            <p:ph idx="20" type="body"/>
          </p:nvPr>
        </p:nvSpPr>
        <p:spPr>
          <a:xfrm>
            <a:off x="22425659" y="4742687"/>
            <a:ext cx="9601200" cy="4876798"/>
          </a:xfrm>
          <a:prstGeom prst="rect">
            <a:avLst/>
          </a:prstGeom>
          <a:noFill/>
          <a:ln>
            <a:noFill/>
          </a:ln>
        </p:spPr>
        <p:txBody>
          <a:bodyPr anchorCtr="0" anchor="t" bIns="91425" lIns="91425" rIns="91425" tIns="91425"/>
          <a:lstStyle>
            <a:lvl1pPr indent="-40782" lvl="0" marL="326532" marR="0" rtl="0" algn="l">
              <a:lnSpc>
                <a:spcPct val="100000"/>
              </a:lnSpc>
              <a:spcBef>
                <a:spcPts val="857"/>
              </a:spcBef>
              <a:spcAft>
                <a:spcPts val="0"/>
              </a:spcAft>
              <a:buClr>
                <a:srgbClr val="A5A5A5"/>
              </a:buClr>
              <a:buSzPct val="100000"/>
              <a:buFont typeface="Arial"/>
              <a:buChar char="•"/>
              <a:defRPr b="0" i="0" sz="2300" u="none" cap="none" strike="noStrike">
                <a:solidFill>
                  <a:schemeClr val="dk1"/>
                </a:solidFill>
                <a:latin typeface="Arial"/>
                <a:ea typeface="Arial"/>
                <a:cs typeface="Arial"/>
                <a:sym typeface="Arial"/>
              </a:defRPr>
            </a:lvl1pPr>
            <a:lvl2pPr indent="-85177" lvl="1"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2pPr>
            <a:lvl3pPr indent="-85177" lvl="2"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3pPr>
            <a:lvl4pPr indent="-85177" lvl="3"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4pPr>
            <a:lvl5pPr indent="-85177" lvl="4"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5pPr>
            <a:lvl6pPr indent="-85177" lvl="5"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6pPr>
            <a:lvl7pPr indent="-85177" lvl="6"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7pPr>
            <a:lvl8pPr indent="-85177" lvl="7"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8pPr>
            <a:lvl9pPr indent="-85177" lvl="8"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8" name="Shape 38"/>
          <p:cNvSpPr txBox="1"/>
          <p:nvPr>
            <p:ph idx="21" type="body"/>
          </p:nvPr>
        </p:nvSpPr>
        <p:spPr>
          <a:xfrm>
            <a:off x="22425659" y="9943221"/>
            <a:ext cx="9601200" cy="3025738"/>
          </a:xfrm>
          <a:prstGeom prst="rect">
            <a:avLst/>
          </a:prstGeom>
          <a:noFill/>
          <a:ln>
            <a:noFill/>
          </a:ln>
        </p:spPr>
        <p:txBody>
          <a:bodyPr anchorCtr="0" anchor="t" bIns="91425" lIns="91425" rIns="91425" tIns="91425"/>
          <a:lstStyle>
            <a:lvl1pPr indent="-40782" lvl="0" marL="326532" marR="0" rtl="0" algn="l">
              <a:lnSpc>
                <a:spcPct val="100000"/>
              </a:lnSpc>
              <a:spcBef>
                <a:spcPts val="857"/>
              </a:spcBef>
              <a:spcAft>
                <a:spcPts val="0"/>
              </a:spcAft>
              <a:buClr>
                <a:srgbClr val="A5A5A5"/>
              </a:buClr>
              <a:buSzPct val="100000"/>
              <a:buFont typeface="Arial"/>
              <a:buChar char="•"/>
              <a:defRPr b="0" i="0" sz="2300" u="none" cap="none" strike="noStrike">
                <a:solidFill>
                  <a:schemeClr val="dk1"/>
                </a:solidFill>
                <a:latin typeface="Arial"/>
                <a:ea typeface="Arial"/>
                <a:cs typeface="Arial"/>
                <a:sym typeface="Arial"/>
              </a:defRPr>
            </a:lvl1pPr>
            <a:lvl2pPr indent="-85177" lvl="1"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2pPr>
            <a:lvl3pPr indent="-85177" lvl="2"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3pPr>
            <a:lvl4pPr indent="-85177" lvl="3"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4pPr>
            <a:lvl5pPr indent="-85177" lvl="4"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5pPr>
            <a:lvl6pPr indent="-85177" lvl="5"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6pPr>
            <a:lvl7pPr indent="-85177" lvl="6"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7pPr>
            <a:lvl8pPr indent="-85177" lvl="7"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8pPr>
            <a:lvl9pPr indent="-85177" lvl="8"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9" name="Shape 39"/>
          <p:cNvSpPr txBox="1"/>
          <p:nvPr>
            <p:ph idx="22" type="body"/>
          </p:nvPr>
        </p:nvSpPr>
        <p:spPr>
          <a:xfrm>
            <a:off x="22425659" y="13178395"/>
            <a:ext cx="9601200" cy="812799"/>
          </a:xfrm>
          <a:prstGeom prst="rect">
            <a:avLst/>
          </a:prstGeom>
          <a:gradFill>
            <a:gsLst>
              <a:gs pos="0">
                <a:srgbClr val="FEFEFE"/>
              </a:gs>
              <a:gs pos="90000">
                <a:srgbClr val="FEFEFE"/>
              </a:gs>
              <a:gs pos="91000">
                <a:schemeClr val="accent1"/>
              </a:gs>
              <a:gs pos="100000">
                <a:schemeClr val="accent1"/>
              </a:gs>
            </a:gsLst>
            <a:lin ang="5400000" scaled="0"/>
          </a:gradFill>
          <a:ln>
            <a:noFill/>
          </a:ln>
        </p:spPr>
        <p:txBody>
          <a:bodyPr anchorCtr="0" anchor="ctr" bIns="91425" lIns="91425" rIns="91425" tIns="91425"/>
          <a:lstStyle>
            <a:lvl1pPr indent="0" lvl="0" marL="0" marR="0" rtl="0" algn="ctr">
              <a:lnSpc>
                <a:spcPct val="100000"/>
              </a:lnSpc>
              <a:spcBef>
                <a:spcPts val="0"/>
              </a:spcBef>
              <a:spcAft>
                <a:spcPts val="0"/>
              </a:spcAft>
              <a:buClr>
                <a:srgbClr val="A5A5A5"/>
              </a:buClr>
              <a:buFont typeface="Arial"/>
              <a:buNone/>
              <a:defRPr b="0" i="0" sz="39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9pPr>
          </a:lstStyle>
          <a:p/>
        </p:txBody>
      </p:sp>
      <p:sp>
        <p:nvSpPr>
          <p:cNvPr id="40" name="Shape 40"/>
          <p:cNvSpPr txBox="1"/>
          <p:nvPr>
            <p:ph idx="23" type="body"/>
          </p:nvPr>
        </p:nvSpPr>
        <p:spPr>
          <a:xfrm>
            <a:off x="22425659" y="14141565"/>
            <a:ext cx="9601200" cy="2896523"/>
          </a:xfrm>
          <a:prstGeom prst="rect">
            <a:avLst/>
          </a:prstGeom>
          <a:noFill/>
          <a:ln>
            <a:noFill/>
          </a:ln>
        </p:spPr>
        <p:txBody>
          <a:bodyPr anchorCtr="0" anchor="t" bIns="91425" lIns="91425" rIns="91425" tIns="91425"/>
          <a:lstStyle>
            <a:lvl1pPr indent="-40782" lvl="0" marL="326532" marR="0" rtl="0" algn="l">
              <a:lnSpc>
                <a:spcPct val="100000"/>
              </a:lnSpc>
              <a:spcBef>
                <a:spcPts val="857"/>
              </a:spcBef>
              <a:spcAft>
                <a:spcPts val="0"/>
              </a:spcAft>
              <a:buClr>
                <a:srgbClr val="A5A5A5"/>
              </a:buClr>
              <a:buSzPct val="100000"/>
              <a:buFont typeface="Arial"/>
              <a:buChar char="•"/>
              <a:defRPr b="0" i="0" sz="2300" u="none" cap="none" strike="noStrike">
                <a:solidFill>
                  <a:schemeClr val="dk1"/>
                </a:solidFill>
                <a:latin typeface="Arial"/>
                <a:ea typeface="Arial"/>
                <a:cs typeface="Arial"/>
                <a:sym typeface="Arial"/>
              </a:defRPr>
            </a:lvl1pPr>
            <a:lvl2pPr indent="-85177" lvl="1"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2pPr>
            <a:lvl3pPr indent="-85177" lvl="2"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3pPr>
            <a:lvl4pPr indent="-85177" lvl="3"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4pPr>
            <a:lvl5pPr indent="-85177" lvl="4"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5pPr>
            <a:lvl6pPr indent="-85177" lvl="5"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6pPr>
            <a:lvl7pPr indent="-85177" lvl="6"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7pPr>
            <a:lvl8pPr indent="-85177" lvl="7"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8pPr>
            <a:lvl9pPr indent="-85177" lvl="8"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1" name="Shape 41"/>
          <p:cNvSpPr txBox="1"/>
          <p:nvPr>
            <p:ph idx="24" type="body"/>
          </p:nvPr>
        </p:nvSpPr>
        <p:spPr>
          <a:xfrm>
            <a:off x="22425659" y="17148048"/>
            <a:ext cx="9601200" cy="812799"/>
          </a:xfrm>
          <a:prstGeom prst="rect">
            <a:avLst/>
          </a:prstGeom>
          <a:gradFill>
            <a:gsLst>
              <a:gs pos="0">
                <a:srgbClr val="FEFEFE"/>
              </a:gs>
              <a:gs pos="90000">
                <a:srgbClr val="FEFEFE"/>
              </a:gs>
              <a:gs pos="91000">
                <a:schemeClr val="accent1"/>
              </a:gs>
              <a:gs pos="100000">
                <a:schemeClr val="accent1"/>
              </a:gs>
            </a:gsLst>
            <a:lin ang="5400000" scaled="0"/>
          </a:gradFill>
          <a:ln>
            <a:noFill/>
          </a:ln>
        </p:spPr>
        <p:txBody>
          <a:bodyPr anchorCtr="0" anchor="ctr" bIns="91425" lIns="91425" rIns="91425" tIns="91425"/>
          <a:lstStyle>
            <a:lvl1pPr indent="0" lvl="0" marL="0" marR="0" rtl="0" algn="ctr">
              <a:lnSpc>
                <a:spcPct val="100000"/>
              </a:lnSpc>
              <a:spcBef>
                <a:spcPts val="0"/>
              </a:spcBef>
              <a:spcAft>
                <a:spcPts val="0"/>
              </a:spcAft>
              <a:buClr>
                <a:srgbClr val="A5A5A5"/>
              </a:buClr>
              <a:buFont typeface="Arial"/>
              <a:buNone/>
              <a:defRPr b="0" i="0" sz="39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rgbClr val="A5A5A5"/>
              </a:buClr>
              <a:buFont typeface="Arial"/>
              <a:buNone/>
              <a:defRPr b="0" i="0" sz="4300" u="none" cap="none" strike="noStrike">
                <a:solidFill>
                  <a:schemeClr val="lt1"/>
                </a:solidFill>
                <a:latin typeface="Arial"/>
                <a:ea typeface="Arial"/>
                <a:cs typeface="Arial"/>
                <a:sym typeface="Arial"/>
              </a:defRPr>
            </a:lvl9pPr>
          </a:lstStyle>
          <a:p/>
        </p:txBody>
      </p:sp>
      <p:sp>
        <p:nvSpPr>
          <p:cNvPr id="42" name="Shape 42"/>
          <p:cNvSpPr txBox="1"/>
          <p:nvPr>
            <p:ph idx="25" type="body"/>
          </p:nvPr>
        </p:nvSpPr>
        <p:spPr>
          <a:xfrm>
            <a:off x="22425659" y="18111215"/>
            <a:ext cx="9601200" cy="2974848"/>
          </a:xfrm>
          <a:prstGeom prst="rect">
            <a:avLst/>
          </a:prstGeom>
          <a:noFill/>
          <a:ln>
            <a:noFill/>
          </a:ln>
        </p:spPr>
        <p:txBody>
          <a:bodyPr anchorCtr="0" anchor="t" bIns="91425" lIns="91425" rIns="91425" tIns="91425"/>
          <a:lstStyle>
            <a:lvl1pPr indent="-40782" lvl="0" marL="326532" marR="0" rtl="0" algn="l">
              <a:lnSpc>
                <a:spcPct val="100000"/>
              </a:lnSpc>
              <a:spcBef>
                <a:spcPts val="857"/>
              </a:spcBef>
              <a:spcAft>
                <a:spcPts val="0"/>
              </a:spcAft>
              <a:buClr>
                <a:srgbClr val="A5A5A5"/>
              </a:buClr>
              <a:buSzPct val="100000"/>
              <a:buFont typeface="Arial"/>
              <a:buChar char="•"/>
              <a:defRPr b="0" i="0" sz="2300" u="none" cap="none" strike="noStrike">
                <a:solidFill>
                  <a:schemeClr val="dk1"/>
                </a:solidFill>
                <a:latin typeface="Arial"/>
                <a:ea typeface="Arial"/>
                <a:cs typeface="Arial"/>
                <a:sym typeface="Arial"/>
              </a:defRPr>
            </a:lvl1pPr>
            <a:lvl2pPr indent="-85177" lvl="1"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2pPr>
            <a:lvl3pPr indent="-85177" lvl="2"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3pPr>
            <a:lvl4pPr indent="-85177" lvl="3"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4pPr>
            <a:lvl5pPr indent="-85177" lvl="4"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5pPr>
            <a:lvl6pPr indent="-85177" lvl="5"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6pPr>
            <a:lvl7pPr indent="-85177" lvl="6"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7pPr>
            <a:lvl8pPr indent="-85177" lvl="7"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8pPr>
            <a:lvl9pPr indent="-85177" lvl="8" marL="783677"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3" name="Shape 43"/>
          <p:cNvSpPr txBox="1"/>
          <p:nvPr>
            <p:ph idx="10" type="dt"/>
          </p:nvPr>
        </p:nvSpPr>
        <p:spPr>
          <a:xfrm>
            <a:off x="857250" y="21409798"/>
            <a:ext cx="7406639" cy="30479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1"/>
              </a:buClr>
              <a:buFont typeface="Arial"/>
              <a:buNone/>
              <a:defRPr b="0" i="0" sz="1100" u="none" cap="none" strike="noStrike">
                <a:solidFill>
                  <a:schemeClr val="dk1"/>
                </a:solidFill>
                <a:latin typeface="Arial"/>
                <a:ea typeface="Arial"/>
                <a:cs typeface="Arial"/>
                <a:sym typeface="Arial"/>
              </a:defRPr>
            </a:lvl1pPr>
            <a:lvl2pPr indent="-8477" lvl="1" marL="1316578"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2pPr>
            <a:lvl3pPr indent="-4255" lvl="2" marL="2633156"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3pPr>
            <a:lvl4pPr indent="-34" lvl="3" marL="3949734"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4pPr>
            <a:lvl5pPr indent="-8511" lvl="4" marL="5266312"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5pPr>
            <a:lvl6pPr indent="-4288" lvl="5" marL="6582889"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6pPr>
            <a:lvl7pPr indent="-68" lvl="6" marL="7899468"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7pPr>
            <a:lvl8pPr indent="-8545" lvl="7" marL="9216046"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8pPr>
            <a:lvl9pPr indent="-4323" lvl="8" marL="10532624"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8263889" y="21409798"/>
            <a:ext cx="16390620" cy="30479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Arial"/>
              <a:buNone/>
              <a:defRPr b="0" i="0" sz="1100" u="none" cap="none" strike="noStrike">
                <a:solidFill>
                  <a:schemeClr val="dk1"/>
                </a:solidFill>
                <a:latin typeface="Arial"/>
                <a:ea typeface="Arial"/>
                <a:cs typeface="Arial"/>
                <a:sym typeface="Arial"/>
              </a:defRPr>
            </a:lvl1pPr>
            <a:lvl2pPr indent="-8477" lvl="1" marL="1316578"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2pPr>
            <a:lvl3pPr indent="-4255" lvl="2" marL="2633156"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3pPr>
            <a:lvl4pPr indent="-34" lvl="3" marL="3949734"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4pPr>
            <a:lvl5pPr indent="-8511" lvl="4" marL="5266312"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5pPr>
            <a:lvl6pPr indent="-4288" lvl="5" marL="6582889"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6pPr>
            <a:lvl7pPr indent="-68" lvl="6" marL="7899468"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7pPr>
            <a:lvl8pPr indent="-8545" lvl="7" marL="9216046"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8pPr>
            <a:lvl9pPr indent="-4323" lvl="8" marL="10532624"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24654509" y="21409798"/>
            <a:ext cx="7406639" cy="304798"/>
          </a:xfrm>
          <a:prstGeom prst="rect">
            <a:avLst/>
          </a:prstGeom>
          <a:noFill/>
          <a:ln>
            <a:noFill/>
          </a:ln>
        </p:spPr>
        <p:txBody>
          <a:bodyPr anchorCtr="0" anchor="ctr" bIns="32650" lIns="65300" rIns="65300" tIns="3265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100" u="none" cap="none" strike="noStrike">
                <a:solidFill>
                  <a:schemeClr val="dk1"/>
                </a:solidFill>
                <a:latin typeface="Arial"/>
                <a:ea typeface="Arial"/>
                <a:cs typeface="Arial"/>
                <a:sym typeface="Arial"/>
              </a:rPr>
              <a:t>‹#›</a:t>
            </a:fld>
          </a:p>
        </p:txBody>
      </p:sp>
      <p:sp>
        <p:nvSpPr>
          <p:cNvPr id="46" name="Shape 46"/>
          <p:cNvSpPr/>
          <p:nvPr>
            <p:ph idx="26" type="pic"/>
          </p:nvPr>
        </p:nvSpPr>
        <p:spPr>
          <a:xfrm>
            <a:off x="24203025" y="0"/>
            <a:ext cx="8715373" cy="2561629"/>
          </a:xfrm>
          <a:prstGeom prst="rect">
            <a:avLst/>
          </a:prstGeom>
          <a:noFill/>
          <a:ln>
            <a:noFill/>
          </a:ln>
        </p:spPr>
        <p:txBody>
          <a:bodyPr anchorCtr="0" anchor="t" bIns="91425" lIns="91425" rIns="91425" tIns="91425"/>
          <a:lstStyle>
            <a:lvl1pPr indent="0" lvl="0" marL="0" marR="0" rtl="0" algn="ctr">
              <a:lnSpc>
                <a:spcPct val="100000"/>
              </a:lnSpc>
              <a:spcBef>
                <a:spcPts val="857"/>
              </a:spcBef>
              <a:spcAft>
                <a:spcPts val="0"/>
              </a:spcAft>
              <a:buClr>
                <a:srgbClr val="A5A5A5"/>
              </a:buClr>
              <a:buFont typeface="Arial"/>
              <a:buNone/>
              <a:defRPr b="0" i="0" sz="2000" u="none" cap="none" strike="noStrike">
                <a:solidFill>
                  <a:schemeClr val="lt1"/>
                </a:solidFill>
                <a:latin typeface="Arial"/>
                <a:ea typeface="Arial"/>
                <a:cs typeface="Arial"/>
                <a:sym typeface="Arial"/>
              </a:defRPr>
            </a:lvl1pPr>
            <a:lvl2pPr indent="-129627" lvl="1" marL="783677" marR="0" rtl="0" algn="l">
              <a:lnSpc>
                <a:spcPct val="100000"/>
              </a:lnSpc>
              <a:spcBef>
                <a:spcPts val="857"/>
              </a:spcBef>
              <a:spcAft>
                <a:spcPts val="0"/>
              </a:spcAft>
              <a:buClr>
                <a:srgbClr val="A5A5A5"/>
              </a:buClr>
              <a:buSzPct val="100000"/>
              <a:buFont typeface="Arial"/>
              <a:buChar char="•"/>
              <a:defRPr b="0" i="0" sz="1700" u="none" cap="none" strike="noStrike">
                <a:solidFill>
                  <a:schemeClr val="dk1"/>
                </a:solidFill>
                <a:latin typeface="Arial"/>
                <a:ea typeface="Arial"/>
                <a:cs typeface="Arial"/>
                <a:sym typeface="Arial"/>
              </a:defRPr>
            </a:lvl2pPr>
            <a:lvl3pPr indent="-129627" lvl="2" marL="783677" marR="0" rtl="0" algn="l">
              <a:lnSpc>
                <a:spcPct val="100000"/>
              </a:lnSpc>
              <a:spcBef>
                <a:spcPts val="857"/>
              </a:spcBef>
              <a:spcAft>
                <a:spcPts val="0"/>
              </a:spcAft>
              <a:buClr>
                <a:srgbClr val="A5A5A5"/>
              </a:buClr>
              <a:buSzPct val="100000"/>
              <a:buFont typeface="Arial"/>
              <a:buChar char="•"/>
              <a:defRPr b="0" i="0" sz="1700" u="none" cap="none" strike="noStrike">
                <a:solidFill>
                  <a:schemeClr val="dk1"/>
                </a:solidFill>
                <a:latin typeface="Arial"/>
                <a:ea typeface="Arial"/>
                <a:cs typeface="Arial"/>
                <a:sym typeface="Arial"/>
              </a:defRPr>
            </a:lvl3pPr>
            <a:lvl4pPr indent="-129627" lvl="3" marL="783677" marR="0" rtl="0" algn="l">
              <a:lnSpc>
                <a:spcPct val="100000"/>
              </a:lnSpc>
              <a:spcBef>
                <a:spcPts val="857"/>
              </a:spcBef>
              <a:spcAft>
                <a:spcPts val="0"/>
              </a:spcAft>
              <a:buClr>
                <a:srgbClr val="A5A5A5"/>
              </a:buClr>
              <a:buSzPct val="100000"/>
              <a:buFont typeface="Arial"/>
              <a:buChar char="•"/>
              <a:defRPr b="0" i="0" sz="1700" u="none" cap="none" strike="noStrike">
                <a:solidFill>
                  <a:schemeClr val="dk1"/>
                </a:solidFill>
                <a:latin typeface="Arial"/>
                <a:ea typeface="Arial"/>
                <a:cs typeface="Arial"/>
                <a:sym typeface="Arial"/>
              </a:defRPr>
            </a:lvl4pPr>
            <a:lvl5pPr indent="-129627" lvl="4" marL="783677" marR="0" rtl="0" algn="l">
              <a:lnSpc>
                <a:spcPct val="100000"/>
              </a:lnSpc>
              <a:spcBef>
                <a:spcPts val="857"/>
              </a:spcBef>
              <a:spcAft>
                <a:spcPts val="0"/>
              </a:spcAft>
              <a:buClr>
                <a:srgbClr val="A5A5A5"/>
              </a:buClr>
              <a:buSzPct val="100000"/>
              <a:buFont typeface="Arial"/>
              <a:buChar char="•"/>
              <a:defRPr b="0" i="0" sz="1700" u="none" cap="none" strike="noStrike">
                <a:solidFill>
                  <a:schemeClr val="dk1"/>
                </a:solidFill>
                <a:latin typeface="Arial"/>
                <a:ea typeface="Arial"/>
                <a:cs typeface="Arial"/>
                <a:sym typeface="Arial"/>
              </a:defRPr>
            </a:lvl5pPr>
            <a:lvl6pPr indent="-129627" lvl="5" marL="783677" marR="0" rtl="0" algn="l">
              <a:lnSpc>
                <a:spcPct val="100000"/>
              </a:lnSpc>
              <a:spcBef>
                <a:spcPts val="857"/>
              </a:spcBef>
              <a:spcAft>
                <a:spcPts val="0"/>
              </a:spcAft>
              <a:buClr>
                <a:srgbClr val="A5A5A5"/>
              </a:buClr>
              <a:buSzPct val="100000"/>
              <a:buFont typeface="Arial"/>
              <a:buChar char="•"/>
              <a:defRPr b="0" i="0" sz="1700" u="none" cap="none" strike="noStrike">
                <a:solidFill>
                  <a:schemeClr val="dk1"/>
                </a:solidFill>
                <a:latin typeface="Arial"/>
                <a:ea typeface="Arial"/>
                <a:cs typeface="Arial"/>
                <a:sym typeface="Arial"/>
              </a:defRPr>
            </a:lvl6pPr>
            <a:lvl7pPr indent="-129627" lvl="6" marL="783677" marR="0" rtl="0" algn="l">
              <a:lnSpc>
                <a:spcPct val="100000"/>
              </a:lnSpc>
              <a:spcBef>
                <a:spcPts val="857"/>
              </a:spcBef>
              <a:spcAft>
                <a:spcPts val="0"/>
              </a:spcAft>
              <a:buClr>
                <a:srgbClr val="A5A5A5"/>
              </a:buClr>
              <a:buSzPct val="100000"/>
              <a:buFont typeface="Arial"/>
              <a:buChar char="•"/>
              <a:defRPr b="0" i="0" sz="1700" u="none" cap="none" strike="noStrike">
                <a:solidFill>
                  <a:schemeClr val="dk1"/>
                </a:solidFill>
                <a:latin typeface="Arial"/>
                <a:ea typeface="Arial"/>
                <a:cs typeface="Arial"/>
                <a:sym typeface="Arial"/>
              </a:defRPr>
            </a:lvl7pPr>
            <a:lvl8pPr indent="-129627" lvl="7" marL="783677" marR="0" rtl="0" algn="l">
              <a:lnSpc>
                <a:spcPct val="100000"/>
              </a:lnSpc>
              <a:spcBef>
                <a:spcPts val="857"/>
              </a:spcBef>
              <a:spcAft>
                <a:spcPts val="0"/>
              </a:spcAft>
              <a:buClr>
                <a:srgbClr val="A5A5A5"/>
              </a:buClr>
              <a:buSzPct val="100000"/>
              <a:buFont typeface="Arial"/>
              <a:buChar char="•"/>
              <a:defRPr b="0" i="0" sz="1700" u="none" cap="none" strike="noStrike">
                <a:solidFill>
                  <a:schemeClr val="dk1"/>
                </a:solidFill>
                <a:latin typeface="Arial"/>
                <a:ea typeface="Arial"/>
                <a:cs typeface="Arial"/>
                <a:sym typeface="Arial"/>
              </a:defRPr>
            </a:lvl8pPr>
            <a:lvl9pPr indent="-129627" lvl="8" marL="783677" marR="0" rtl="0" algn="l">
              <a:lnSpc>
                <a:spcPct val="100000"/>
              </a:lnSpc>
              <a:spcBef>
                <a:spcPts val="857"/>
              </a:spcBef>
              <a:spcAft>
                <a:spcPts val="0"/>
              </a:spcAft>
              <a:buClr>
                <a:srgbClr val="A5A5A5"/>
              </a:buClr>
              <a:buSzPct val="100000"/>
              <a:buFont typeface="Arial"/>
              <a:buChar char="•"/>
              <a:defRPr b="0" i="0" sz="17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0" y="0"/>
            <a:ext cx="32918400" cy="3352799"/>
          </a:xfrm>
          <a:prstGeom prst="rect">
            <a:avLst/>
          </a:prstGeom>
          <a:solidFill>
            <a:schemeClr val="dk1"/>
          </a:solidFill>
          <a:ln>
            <a:noFill/>
          </a:ln>
        </p:spPr>
        <p:txBody>
          <a:bodyPr anchorCtr="0" anchor="ctr" bIns="32650" lIns="65300" rIns="65300" tIns="32650">
            <a:noAutofit/>
          </a:bodyPr>
          <a:lstStyle/>
          <a:p>
            <a:pPr indent="0" lvl="0" marL="0" marR="0" rtl="0" algn="ctr">
              <a:lnSpc>
                <a:spcPct val="100000"/>
              </a:lnSpc>
              <a:spcBef>
                <a:spcPts val="0"/>
              </a:spcBef>
              <a:spcAft>
                <a:spcPts val="0"/>
              </a:spcAft>
              <a:buClr>
                <a:srgbClr val="000000"/>
              </a:buClr>
              <a:buFont typeface="Arial"/>
              <a:buNone/>
            </a:pPr>
            <a:r>
              <a:t/>
            </a:r>
            <a:endParaRPr b="0" i="0" sz="52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868679" y="457239"/>
            <a:ext cx="22631399" cy="198116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lt1"/>
              </a:buClr>
              <a:buFont typeface="Arial"/>
              <a:buNone/>
              <a:defRPr b="0" i="0" sz="8200" u="none" cap="none" strike="noStrike">
                <a:solidFill>
                  <a:schemeClr val="lt1"/>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2" name="Shape 12"/>
          <p:cNvSpPr txBox="1"/>
          <p:nvPr>
            <p:ph idx="1" type="body"/>
          </p:nvPr>
        </p:nvSpPr>
        <p:spPr>
          <a:xfrm>
            <a:off x="868679" y="4013200"/>
            <a:ext cx="31192468" cy="15753081"/>
          </a:xfrm>
          <a:prstGeom prst="rect">
            <a:avLst/>
          </a:prstGeom>
          <a:noFill/>
          <a:ln>
            <a:noFill/>
          </a:ln>
        </p:spPr>
        <p:txBody>
          <a:bodyPr anchorCtr="0" anchor="t" bIns="91425" lIns="91425" rIns="91425" tIns="91425"/>
          <a:lstStyle>
            <a:lvl1pPr indent="-72532" lvl="0" marL="326532" marR="0" rtl="0" algn="l">
              <a:lnSpc>
                <a:spcPct val="100000"/>
              </a:lnSpc>
              <a:spcBef>
                <a:spcPts val="857"/>
              </a:spcBef>
              <a:spcAft>
                <a:spcPts val="0"/>
              </a:spcAft>
              <a:buClr>
                <a:srgbClr val="A5A5A5"/>
              </a:buClr>
              <a:buSzPct val="100000"/>
              <a:buFont typeface="Arial"/>
              <a:buChar char="•"/>
              <a:defRPr b="0" i="0" sz="2000" u="none" cap="none" strike="noStrike">
                <a:solidFill>
                  <a:schemeClr val="dk1"/>
                </a:solidFill>
                <a:latin typeface="Arial"/>
                <a:ea typeface="Arial"/>
                <a:cs typeface="Arial"/>
                <a:sym typeface="Arial"/>
              </a:defRPr>
            </a:lvl1pPr>
            <a:lvl2pPr indent="-129627" lvl="1" marL="783677" marR="0" rtl="0" algn="l">
              <a:lnSpc>
                <a:spcPct val="100000"/>
              </a:lnSpc>
              <a:spcBef>
                <a:spcPts val="857"/>
              </a:spcBef>
              <a:spcAft>
                <a:spcPts val="0"/>
              </a:spcAft>
              <a:buClr>
                <a:srgbClr val="A5A5A5"/>
              </a:buClr>
              <a:buSzPct val="100000"/>
              <a:buFont typeface="Arial"/>
              <a:buChar char="•"/>
              <a:defRPr b="0" i="0" sz="1700" u="none" cap="none" strike="noStrike">
                <a:solidFill>
                  <a:schemeClr val="dk1"/>
                </a:solidFill>
                <a:latin typeface="Arial"/>
                <a:ea typeface="Arial"/>
                <a:cs typeface="Arial"/>
                <a:sym typeface="Arial"/>
              </a:defRPr>
            </a:lvl2pPr>
            <a:lvl3pPr indent="-129627" lvl="2" marL="783677" marR="0" rtl="0" algn="l">
              <a:lnSpc>
                <a:spcPct val="100000"/>
              </a:lnSpc>
              <a:spcBef>
                <a:spcPts val="857"/>
              </a:spcBef>
              <a:spcAft>
                <a:spcPts val="0"/>
              </a:spcAft>
              <a:buClr>
                <a:srgbClr val="A5A5A5"/>
              </a:buClr>
              <a:buSzPct val="100000"/>
              <a:buFont typeface="Arial"/>
              <a:buChar char="•"/>
              <a:defRPr b="0" i="0" sz="1700" u="none" cap="none" strike="noStrike">
                <a:solidFill>
                  <a:schemeClr val="dk1"/>
                </a:solidFill>
                <a:latin typeface="Arial"/>
                <a:ea typeface="Arial"/>
                <a:cs typeface="Arial"/>
                <a:sym typeface="Arial"/>
              </a:defRPr>
            </a:lvl3pPr>
            <a:lvl4pPr indent="-129627" lvl="3" marL="783677" marR="0" rtl="0" algn="l">
              <a:lnSpc>
                <a:spcPct val="100000"/>
              </a:lnSpc>
              <a:spcBef>
                <a:spcPts val="857"/>
              </a:spcBef>
              <a:spcAft>
                <a:spcPts val="0"/>
              </a:spcAft>
              <a:buClr>
                <a:srgbClr val="A5A5A5"/>
              </a:buClr>
              <a:buSzPct val="100000"/>
              <a:buFont typeface="Arial"/>
              <a:buChar char="•"/>
              <a:defRPr b="0" i="0" sz="1700" u="none" cap="none" strike="noStrike">
                <a:solidFill>
                  <a:schemeClr val="dk1"/>
                </a:solidFill>
                <a:latin typeface="Arial"/>
                <a:ea typeface="Arial"/>
                <a:cs typeface="Arial"/>
                <a:sym typeface="Arial"/>
              </a:defRPr>
            </a:lvl4pPr>
            <a:lvl5pPr indent="-129627" lvl="4" marL="783677" marR="0" rtl="0" algn="l">
              <a:lnSpc>
                <a:spcPct val="100000"/>
              </a:lnSpc>
              <a:spcBef>
                <a:spcPts val="857"/>
              </a:spcBef>
              <a:spcAft>
                <a:spcPts val="0"/>
              </a:spcAft>
              <a:buClr>
                <a:srgbClr val="A5A5A5"/>
              </a:buClr>
              <a:buSzPct val="100000"/>
              <a:buFont typeface="Arial"/>
              <a:buChar char="•"/>
              <a:defRPr b="0" i="0" sz="1700" u="none" cap="none" strike="noStrike">
                <a:solidFill>
                  <a:schemeClr val="dk1"/>
                </a:solidFill>
                <a:latin typeface="Arial"/>
                <a:ea typeface="Arial"/>
                <a:cs typeface="Arial"/>
                <a:sym typeface="Arial"/>
              </a:defRPr>
            </a:lvl5pPr>
            <a:lvl6pPr indent="-129627" lvl="5" marL="783677" marR="0" rtl="0" algn="l">
              <a:lnSpc>
                <a:spcPct val="100000"/>
              </a:lnSpc>
              <a:spcBef>
                <a:spcPts val="857"/>
              </a:spcBef>
              <a:spcAft>
                <a:spcPts val="0"/>
              </a:spcAft>
              <a:buClr>
                <a:srgbClr val="A5A5A5"/>
              </a:buClr>
              <a:buSzPct val="100000"/>
              <a:buFont typeface="Arial"/>
              <a:buChar char="•"/>
              <a:defRPr b="0" i="0" sz="1700" u="none" cap="none" strike="noStrike">
                <a:solidFill>
                  <a:schemeClr val="dk1"/>
                </a:solidFill>
                <a:latin typeface="Arial"/>
                <a:ea typeface="Arial"/>
                <a:cs typeface="Arial"/>
                <a:sym typeface="Arial"/>
              </a:defRPr>
            </a:lvl6pPr>
            <a:lvl7pPr indent="-129627" lvl="6" marL="783677" marR="0" rtl="0" algn="l">
              <a:lnSpc>
                <a:spcPct val="100000"/>
              </a:lnSpc>
              <a:spcBef>
                <a:spcPts val="857"/>
              </a:spcBef>
              <a:spcAft>
                <a:spcPts val="0"/>
              </a:spcAft>
              <a:buClr>
                <a:srgbClr val="A5A5A5"/>
              </a:buClr>
              <a:buSzPct val="100000"/>
              <a:buFont typeface="Arial"/>
              <a:buChar char="•"/>
              <a:defRPr b="0" i="0" sz="1700" u="none" cap="none" strike="noStrike">
                <a:solidFill>
                  <a:schemeClr val="dk1"/>
                </a:solidFill>
                <a:latin typeface="Arial"/>
                <a:ea typeface="Arial"/>
                <a:cs typeface="Arial"/>
                <a:sym typeface="Arial"/>
              </a:defRPr>
            </a:lvl7pPr>
            <a:lvl8pPr indent="-129627" lvl="7" marL="783677" marR="0" rtl="0" algn="l">
              <a:lnSpc>
                <a:spcPct val="100000"/>
              </a:lnSpc>
              <a:spcBef>
                <a:spcPts val="857"/>
              </a:spcBef>
              <a:spcAft>
                <a:spcPts val="0"/>
              </a:spcAft>
              <a:buClr>
                <a:srgbClr val="A5A5A5"/>
              </a:buClr>
              <a:buSzPct val="100000"/>
              <a:buFont typeface="Arial"/>
              <a:buChar char="•"/>
              <a:defRPr b="0" i="0" sz="1700" u="none" cap="none" strike="noStrike">
                <a:solidFill>
                  <a:schemeClr val="dk1"/>
                </a:solidFill>
                <a:latin typeface="Arial"/>
                <a:ea typeface="Arial"/>
                <a:cs typeface="Arial"/>
                <a:sym typeface="Arial"/>
              </a:defRPr>
            </a:lvl8pPr>
            <a:lvl9pPr indent="-129627" lvl="8" marL="783677" marR="0" rtl="0" algn="l">
              <a:lnSpc>
                <a:spcPct val="100000"/>
              </a:lnSpc>
              <a:spcBef>
                <a:spcPts val="857"/>
              </a:spcBef>
              <a:spcAft>
                <a:spcPts val="0"/>
              </a:spcAft>
              <a:buClr>
                <a:srgbClr val="A5A5A5"/>
              </a:buClr>
              <a:buSzPct val="100000"/>
              <a:buFont typeface="Arial"/>
              <a:buChar char="•"/>
              <a:defRPr b="0" i="0" sz="1700" u="none" cap="none" strike="noStrike">
                <a:solidFill>
                  <a:schemeClr val="dk1"/>
                </a:solidFill>
                <a:latin typeface="Arial"/>
                <a:ea typeface="Arial"/>
                <a:cs typeface="Arial"/>
                <a:sym typeface="Arial"/>
              </a:defRPr>
            </a:lvl9pPr>
          </a:lstStyle>
          <a:p/>
        </p:txBody>
      </p:sp>
      <p:sp>
        <p:nvSpPr>
          <p:cNvPr id="13" name="Shape 13"/>
          <p:cNvSpPr txBox="1"/>
          <p:nvPr>
            <p:ph idx="10" type="dt"/>
          </p:nvPr>
        </p:nvSpPr>
        <p:spPr>
          <a:xfrm>
            <a:off x="857250" y="21409798"/>
            <a:ext cx="7406639" cy="30479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1"/>
              </a:buClr>
              <a:buFont typeface="Arial"/>
              <a:buNone/>
              <a:defRPr b="0" i="0" sz="1100" u="none" cap="none" strike="noStrike">
                <a:solidFill>
                  <a:schemeClr val="dk1"/>
                </a:solidFill>
                <a:latin typeface="Arial"/>
                <a:ea typeface="Arial"/>
                <a:cs typeface="Arial"/>
                <a:sym typeface="Arial"/>
              </a:defRPr>
            </a:lvl1pPr>
            <a:lvl2pPr indent="-8477" lvl="1" marL="1316578"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2pPr>
            <a:lvl3pPr indent="-4255" lvl="2" marL="2633156"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3pPr>
            <a:lvl4pPr indent="-34" lvl="3" marL="3949734"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4pPr>
            <a:lvl5pPr indent="-8511" lvl="4" marL="5266312"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5pPr>
            <a:lvl6pPr indent="-4288" lvl="5" marL="6582889"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6pPr>
            <a:lvl7pPr indent="-68" lvl="6" marL="7899468"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7pPr>
            <a:lvl8pPr indent="-8545" lvl="7" marL="9216046"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8pPr>
            <a:lvl9pPr indent="-4323" lvl="8" marL="10532624"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8263889" y="21409798"/>
            <a:ext cx="16390620" cy="30479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Arial"/>
              <a:buNone/>
              <a:defRPr b="0" i="0" sz="1100" u="none" cap="none" strike="noStrike">
                <a:solidFill>
                  <a:schemeClr val="dk1"/>
                </a:solidFill>
                <a:latin typeface="Arial"/>
                <a:ea typeface="Arial"/>
                <a:cs typeface="Arial"/>
                <a:sym typeface="Arial"/>
              </a:defRPr>
            </a:lvl1pPr>
            <a:lvl2pPr indent="-8477" lvl="1" marL="1316578"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2pPr>
            <a:lvl3pPr indent="-4255" lvl="2" marL="2633156"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3pPr>
            <a:lvl4pPr indent="-34" lvl="3" marL="3949734"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4pPr>
            <a:lvl5pPr indent="-8511" lvl="4" marL="5266312"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5pPr>
            <a:lvl6pPr indent="-4288" lvl="5" marL="6582889"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6pPr>
            <a:lvl7pPr indent="-68" lvl="6" marL="7899468"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7pPr>
            <a:lvl8pPr indent="-8545" lvl="7" marL="9216046"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8pPr>
            <a:lvl9pPr indent="-4323" lvl="8" marL="10532624" marR="0" rtl="0" algn="l">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24654509" y="21409798"/>
            <a:ext cx="7406639" cy="304798"/>
          </a:xfrm>
          <a:prstGeom prst="rect">
            <a:avLst/>
          </a:prstGeom>
          <a:noFill/>
          <a:ln>
            <a:noFill/>
          </a:ln>
        </p:spPr>
        <p:txBody>
          <a:bodyPr anchorCtr="0" anchor="ctr" bIns="32650" lIns="65300" rIns="65300" tIns="3265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100" u="none" cap="none" strike="noStrike">
                <a:solidFill>
                  <a:schemeClr val="dk1"/>
                </a:solidFill>
                <a:latin typeface="Arial"/>
                <a:ea typeface="Arial"/>
                <a:cs typeface="Arial"/>
                <a:sym typeface="Arial"/>
              </a:rPr>
              <a:t>‹#›</a:t>
            </a:fld>
          </a:p>
        </p:txBody>
      </p:sp>
      <p:sp>
        <p:nvSpPr>
          <p:cNvPr id="16" name="Shape 16"/>
          <p:cNvSpPr/>
          <p:nvPr/>
        </p:nvSpPr>
        <p:spPr>
          <a:xfrm>
            <a:off x="0" y="2590800"/>
            <a:ext cx="32918400" cy="762000"/>
          </a:xfrm>
          <a:prstGeom prst="rect">
            <a:avLst/>
          </a:prstGeom>
          <a:solidFill>
            <a:srgbClr val="FEFEFE"/>
          </a:solidFill>
          <a:ln>
            <a:noFill/>
          </a:ln>
        </p:spPr>
        <p:txBody>
          <a:bodyPr anchorCtr="0" anchor="ctr" bIns="32650" lIns="65300" rIns="65300" tIns="32650">
            <a:noAutofit/>
          </a:bodyPr>
          <a:lstStyle/>
          <a:p>
            <a:pPr indent="0" lvl="0" marL="0" marR="0" rtl="0" algn="ctr">
              <a:lnSpc>
                <a:spcPct val="100000"/>
              </a:lnSpc>
              <a:spcBef>
                <a:spcPts val="0"/>
              </a:spcBef>
              <a:spcAft>
                <a:spcPts val="0"/>
              </a:spcAft>
              <a:buClr>
                <a:srgbClr val="000000"/>
              </a:buClr>
              <a:buFont typeface="Arial"/>
              <a:buNone/>
            </a:pPr>
            <a:r>
              <a:t/>
            </a:r>
            <a:endParaRPr b="0" i="0" sz="5200" u="none" cap="none" strike="noStrike">
              <a:solidFill>
                <a:schemeClr val="lt1"/>
              </a:solidFill>
              <a:latin typeface="Arial"/>
              <a:ea typeface="Arial"/>
              <a:cs typeface="Arial"/>
              <a:sym typeface="Arial"/>
            </a:endParaRPr>
          </a:p>
        </p:txBody>
      </p:sp>
      <p:cxnSp>
        <p:nvCxnSpPr>
          <p:cNvPr id="17" name="Shape 17"/>
          <p:cNvCxnSpPr/>
          <p:nvPr/>
        </p:nvCxnSpPr>
        <p:spPr>
          <a:xfrm>
            <a:off x="0" y="2590800"/>
            <a:ext cx="32918400" cy="0"/>
          </a:xfrm>
          <a:prstGeom prst="straightConnector1">
            <a:avLst/>
          </a:prstGeom>
          <a:noFill/>
          <a:ln cap="flat" cmpd="sng" w="114300">
            <a:solidFill>
              <a:schemeClr val="accent1"/>
            </a:solidFill>
            <a:prstDash val="solid"/>
            <a:miter/>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png"/><Relationship Id="rId10" Type="http://schemas.openxmlformats.org/officeDocument/2006/relationships/image" Target="../media/image12.png"/><Relationship Id="rId9"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 name="Shape 50"/>
        <p:cNvGrpSpPr/>
        <p:nvPr/>
      </p:nvGrpSpPr>
      <p:grpSpPr>
        <a:xfrm>
          <a:off x="0" y="0"/>
          <a:ext cx="0" cy="0"/>
          <a:chOff x="0" y="0"/>
          <a:chExt cx="0" cy="0"/>
        </a:xfrm>
      </p:grpSpPr>
      <p:pic>
        <p:nvPicPr>
          <p:cNvPr id="51" name="Shape 51"/>
          <p:cNvPicPr preferRelativeResize="0"/>
          <p:nvPr/>
        </p:nvPicPr>
        <p:blipFill>
          <a:blip r:embed="rId3">
            <a:alphaModFix/>
          </a:blip>
          <a:stretch>
            <a:fillRect/>
          </a:stretch>
        </p:blipFill>
        <p:spPr>
          <a:xfrm>
            <a:off x="-6275" y="16994975"/>
            <a:ext cx="11580600" cy="3524875"/>
          </a:xfrm>
          <a:prstGeom prst="rect">
            <a:avLst/>
          </a:prstGeom>
          <a:noFill/>
          <a:ln>
            <a:noFill/>
          </a:ln>
        </p:spPr>
      </p:pic>
      <p:sp>
        <p:nvSpPr>
          <p:cNvPr id="52" name="Shape 52"/>
          <p:cNvSpPr txBox="1"/>
          <p:nvPr/>
        </p:nvSpPr>
        <p:spPr>
          <a:xfrm>
            <a:off x="20774650" y="4051775"/>
            <a:ext cx="11475000" cy="7158900"/>
          </a:xfrm>
          <a:prstGeom prst="rect">
            <a:avLst/>
          </a:prstGeom>
          <a:noFill/>
          <a:ln>
            <a:noFill/>
          </a:ln>
        </p:spPr>
        <p:txBody>
          <a:bodyPr anchorCtr="0" anchor="t" bIns="91425" lIns="91425" rIns="91425" tIns="91425">
            <a:noAutofit/>
          </a:bodyPr>
          <a:lstStyle/>
          <a:p>
            <a:pPr indent="-381000" lvl="0" marL="457200" rtl="0">
              <a:spcBef>
                <a:spcPts val="0"/>
              </a:spcBef>
              <a:buSzPct val="100000"/>
              <a:buFont typeface="Times New Roman"/>
              <a:buAutoNum type="arabicPeriod"/>
            </a:pPr>
            <a:r>
              <a:rPr b="1" lang="en-US" sz="2400">
                <a:latin typeface="Times New Roman"/>
                <a:ea typeface="Times New Roman"/>
                <a:cs typeface="Times New Roman"/>
                <a:sym typeface="Times New Roman"/>
              </a:rPr>
              <a:t>Training Results</a:t>
            </a:r>
          </a:p>
          <a:p>
            <a:pPr lvl="0">
              <a:spcBef>
                <a:spcPts val="0"/>
              </a:spcBef>
              <a:buNone/>
            </a:pPr>
            <a:r>
              <a:rPr lang="en-US" sz="2400">
                <a:latin typeface="Times New Roman"/>
                <a:ea typeface="Times New Roman"/>
                <a:cs typeface="Times New Roman"/>
                <a:sym typeface="Times New Roman"/>
              </a:rPr>
              <a:t>The squeezeDet  model is trained with KITTI detection dataset. After ~35k steps of training, the overall recall can get 81%. The detection precisions are as following.</a:t>
            </a:r>
          </a:p>
          <a:p>
            <a:pPr lvl="0" rtl="0">
              <a:spcBef>
                <a:spcPts val="0"/>
              </a:spcBef>
              <a:buNone/>
            </a:pPr>
            <a:r>
              <a:t/>
            </a:r>
            <a:endParaRPr b="1" sz="2400">
              <a:latin typeface="Times New Roman"/>
              <a:ea typeface="Times New Roman"/>
              <a:cs typeface="Times New Roman"/>
              <a:sym typeface="Times New Roman"/>
            </a:endParaRPr>
          </a:p>
          <a:p>
            <a:pPr lvl="0">
              <a:spcBef>
                <a:spcPts val="0"/>
              </a:spcBef>
              <a:buNone/>
            </a:pPr>
            <a:r>
              <a:t/>
            </a:r>
            <a:endParaRPr sz="2400">
              <a:latin typeface="Times New Roman"/>
              <a:ea typeface="Times New Roman"/>
              <a:cs typeface="Times New Roman"/>
              <a:sym typeface="Times New Roman"/>
            </a:endParaRPr>
          </a:p>
          <a:p>
            <a:pPr lvl="0">
              <a:spcBef>
                <a:spcPts val="0"/>
              </a:spcBef>
              <a:buNone/>
            </a:pPr>
            <a:r>
              <a:t/>
            </a:r>
            <a:endParaRPr sz="2400">
              <a:latin typeface="Times New Roman"/>
              <a:ea typeface="Times New Roman"/>
              <a:cs typeface="Times New Roman"/>
              <a:sym typeface="Times New Roman"/>
            </a:endParaRPr>
          </a:p>
          <a:p>
            <a:pPr lvl="0">
              <a:spcBef>
                <a:spcPts val="0"/>
              </a:spcBef>
              <a:buNone/>
            </a:pPr>
            <a:r>
              <a:t/>
            </a:r>
            <a:endParaRPr sz="2400">
              <a:latin typeface="Times New Roman"/>
              <a:ea typeface="Times New Roman"/>
              <a:cs typeface="Times New Roman"/>
              <a:sym typeface="Times New Roman"/>
            </a:endParaRPr>
          </a:p>
          <a:p>
            <a:pPr lvl="0">
              <a:spcBef>
                <a:spcPts val="0"/>
              </a:spcBef>
              <a:buNone/>
            </a:pPr>
            <a:r>
              <a:t/>
            </a:r>
            <a:endParaRPr sz="2400">
              <a:latin typeface="Times New Roman"/>
              <a:ea typeface="Times New Roman"/>
              <a:cs typeface="Times New Roman"/>
              <a:sym typeface="Times New Roman"/>
            </a:endParaRPr>
          </a:p>
          <a:p>
            <a:pPr lvl="0">
              <a:spcBef>
                <a:spcPts val="0"/>
              </a:spcBef>
              <a:buNone/>
            </a:pPr>
            <a:r>
              <a:t/>
            </a:r>
            <a:endParaRPr sz="2400">
              <a:latin typeface="Times New Roman"/>
              <a:ea typeface="Times New Roman"/>
              <a:cs typeface="Times New Roman"/>
              <a:sym typeface="Times New Roman"/>
            </a:endParaRPr>
          </a:p>
          <a:p>
            <a:pPr lvl="0">
              <a:spcBef>
                <a:spcPts val="0"/>
              </a:spcBef>
              <a:buNone/>
            </a:pPr>
            <a:r>
              <a:t/>
            </a:r>
            <a:endParaRPr sz="2400">
              <a:latin typeface="Times New Roman"/>
              <a:ea typeface="Times New Roman"/>
              <a:cs typeface="Times New Roman"/>
              <a:sym typeface="Times New Roman"/>
            </a:endParaRPr>
          </a:p>
          <a:p>
            <a:pPr lvl="0">
              <a:spcBef>
                <a:spcPts val="0"/>
              </a:spcBef>
              <a:buNone/>
            </a:pPr>
            <a:r>
              <a:t/>
            </a:r>
            <a:endParaRPr sz="2400">
              <a:latin typeface="Times New Roman"/>
              <a:ea typeface="Times New Roman"/>
              <a:cs typeface="Times New Roman"/>
              <a:sym typeface="Times New Roman"/>
            </a:endParaRPr>
          </a:p>
          <a:p>
            <a:pPr lvl="0">
              <a:spcBef>
                <a:spcPts val="0"/>
              </a:spcBef>
              <a:buNone/>
            </a:pPr>
            <a:r>
              <a:t/>
            </a:r>
            <a:endParaRPr sz="2400">
              <a:latin typeface="Times New Roman"/>
              <a:ea typeface="Times New Roman"/>
              <a:cs typeface="Times New Roman"/>
              <a:sym typeface="Times New Roman"/>
            </a:endParaRPr>
          </a:p>
          <a:p>
            <a:pPr lvl="0">
              <a:spcBef>
                <a:spcPts val="0"/>
              </a:spcBef>
              <a:buNone/>
            </a:pPr>
            <a:r>
              <a:t/>
            </a:r>
            <a:endParaRPr sz="2400">
              <a:latin typeface="Times New Roman"/>
              <a:ea typeface="Times New Roman"/>
              <a:cs typeface="Times New Roman"/>
              <a:sym typeface="Times New Roman"/>
            </a:endParaRPr>
          </a:p>
          <a:p>
            <a:pPr lvl="0">
              <a:spcBef>
                <a:spcPts val="0"/>
              </a:spcBef>
              <a:buNone/>
            </a:pPr>
            <a:r>
              <a:t/>
            </a:r>
            <a:endParaRPr sz="2400">
              <a:latin typeface="Times New Roman"/>
              <a:ea typeface="Times New Roman"/>
              <a:cs typeface="Times New Roman"/>
              <a:sym typeface="Times New Roman"/>
            </a:endParaRPr>
          </a:p>
          <a:p>
            <a:pPr lvl="0">
              <a:spcBef>
                <a:spcPts val="0"/>
              </a:spcBef>
              <a:buNone/>
            </a:pPr>
            <a:r>
              <a:t/>
            </a:r>
            <a:endParaRPr sz="2400">
              <a:latin typeface="Times New Roman"/>
              <a:ea typeface="Times New Roman"/>
              <a:cs typeface="Times New Roman"/>
              <a:sym typeface="Times New Roman"/>
            </a:endParaRPr>
          </a:p>
          <a:p>
            <a:pPr lvl="0">
              <a:spcBef>
                <a:spcPts val="0"/>
              </a:spcBef>
              <a:buNone/>
            </a:pPr>
            <a:r>
              <a:t/>
            </a:r>
            <a:endParaRPr sz="2400">
              <a:latin typeface="Times New Roman"/>
              <a:ea typeface="Times New Roman"/>
              <a:cs typeface="Times New Roman"/>
              <a:sym typeface="Times New Roman"/>
            </a:endParaRPr>
          </a:p>
          <a:p>
            <a:pPr indent="-381000" lvl="0" marL="457200" rtl="0">
              <a:spcBef>
                <a:spcPts val="0"/>
              </a:spcBef>
              <a:buSzPct val="100000"/>
              <a:buFont typeface="Times New Roman"/>
              <a:buAutoNum type="arabicPeriod"/>
            </a:pPr>
            <a:r>
              <a:rPr b="1" lang="en-US" sz="2400">
                <a:latin typeface="Times New Roman"/>
                <a:ea typeface="Times New Roman"/>
                <a:cs typeface="Times New Roman"/>
                <a:sym typeface="Times New Roman"/>
              </a:rPr>
              <a:t>Model Sensitivity to Image Variations</a:t>
            </a:r>
          </a:p>
          <a:p>
            <a:pPr lvl="0" rtl="0">
              <a:spcBef>
                <a:spcPts val="0"/>
              </a:spcBef>
              <a:buNone/>
            </a:pPr>
            <a:r>
              <a:rPr lang="en-US" sz="2400">
                <a:latin typeface="Times New Roman"/>
                <a:ea typeface="Times New Roman"/>
                <a:cs typeface="Times New Roman"/>
                <a:sym typeface="Times New Roman"/>
              </a:rPr>
              <a:t>The model is validated against multiple image viations, including blur, brightness, contrast, color and resolution. The results showed that the model is most sensitive to blur, especially for cyclist classifications.</a:t>
            </a:r>
          </a:p>
        </p:txBody>
      </p:sp>
      <p:sp>
        <p:nvSpPr>
          <p:cNvPr id="53" name="Shape 53"/>
          <p:cNvSpPr txBox="1"/>
          <p:nvPr/>
        </p:nvSpPr>
        <p:spPr>
          <a:xfrm>
            <a:off x="10835000" y="4148825"/>
            <a:ext cx="9488100" cy="16929000"/>
          </a:xfrm>
          <a:prstGeom prst="rect">
            <a:avLst/>
          </a:prstGeom>
          <a:noFill/>
          <a:ln>
            <a:noFill/>
          </a:ln>
        </p:spPr>
        <p:txBody>
          <a:bodyPr anchorCtr="0" anchor="t" bIns="91425" lIns="91425" rIns="91425" tIns="91425">
            <a:noAutofit/>
          </a:bodyPr>
          <a:lstStyle/>
          <a:p>
            <a:pPr indent="-419100" lvl="0" marL="457200" rtl="0">
              <a:spcBef>
                <a:spcPts val="0"/>
              </a:spcBef>
              <a:buSzPct val="100000"/>
              <a:buFont typeface="Times New Roman"/>
              <a:buAutoNum type="arabicPeriod"/>
            </a:pPr>
            <a:r>
              <a:rPr b="1" lang="en-US" sz="3000">
                <a:latin typeface="Times New Roman"/>
                <a:ea typeface="Times New Roman"/>
                <a:cs typeface="Times New Roman"/>
                <a:sym typeface="Times New Roman"/>
              </a:rPr>
              <a:t>Android App Architecture</a:t>
            </a:r>
          </a:p>
          <a:p>
            <a:pPr lvl="0" rtl="0">
              <a:spcBef>
                <a:spcPts val="0"/>
              </a:spcBef>
              <a:buNone/>
            </a:pPr>
            <a:r>
              <a:t/>
            </a:r>
            <a:endParaRPr sz="3000">
              <a:latin typeface="Times New Roman"/>
              <a:ea typeface="Times New Roman"/>
              <a:cs typeface="Times New Roman"/>
              <a:sym typeface="Times New Roman"/>
            </a:endParaRPr>
          </a:p>
          <a:p>
            <a:pPr lvl="0" rtl="0">
              <a:spcBef>
                <a:spcPts val="0"/>
              </a:spcBef>
              <a:buNone/>
            </a:pPr>
            <a:r>
              <a:t/>
            </a:r>
            <a:endParaRPr sz="3000">
              <a:latin typeface="Times New Roman"/>
              <a:ea typeface="Times New Roman"/>
              <a:cs typeface="Times New Roman"/>
              <a:sym typeface="Times New Roman"/>
            </a:endParaRPr>
          </a:p>
          <a:p>
            <a:pPr lvl="0" rtl="0">
              <a:spcBef>
                <a:spcPts val="0"/>
              </a:spcBef>
              <a:buNone/>
            </a:pPr>
            <a:r>
              <a:t/>
            </a:r>
            <a:endParaRPr sz="3000">
              <a:latin typeface="Times New Roman"/>
              <a:ea typeface="Times New Roman"/>
              <a:cs typeface="Times New Roman"/>
              <a:sym typeface="Times New Roman"/>
            </a:endParaRPr>
          </a:p>
          <a:p>
            <a:pPr lvl="0">
              <a:spcBef>
                <a:spcPts val="0"/>
              </a:spcBef>
              <a:buNone/>
            </a:pPr>
            <a:r>
              <a:t/>
            </a:r>
            <a:endParaRPr sz="3000">
              <a:latin typeface="Times New Roman"/>
              <a:ea typeface="Times New Roman"/>
              <a:cs typeface="Times New Roman"/>
              <a:sym typeface="Times New Roman"/>
            </a:endParaRPr>
          </a:p>
          <a:p>
            <a:pPr lvl="0">
              <a:spcBef>
                <a:spcPts val="0"/>
              </a:spcBef>
              <a:buNone/>
            </a:pPr>
            <a:r>
              <a:t/>
            </a:r>
            <a:endParaRPr sz="3000">
              <a:latin typeface="Times New Roman"/>
              <a:ea typeface="Times New Roman"/>
              <a:cs typeface="Times New Roman"/>
              <a:sym typeface="Times New Roman"/>
            </a:endParaRPr>
          </a:p>
          <a:p>
            <a:pPr lvl="0">
              <a:spcBef>
                <a:spcPts val="0"/>
              </a:spcBef>
              <a:buNone/>
            </a:pPr>
            <a:r>
              <a:t/>
            </a:r>
            <a:endParaRPr sz="3000">
              <a:latin typeface="Times New Roman"/>
              <a:ea typeface="Times New Roman"/>
              <a:cs typeface="Times New Roman"/>
              <a:sym typeface="Times New Roman"/>
            </a:endParaRPr>
          </a:p>
          <a:p>
            <a:pPr lvl="0">
              <a:spcBef>
                <a:spcPts val="0"/>
              </a:spcBef>
              <a:buNone/>
            </a:pPr>
            <a:r>
              <a:t/>
            </a:r>
            <a:endParaRPr sz="3000">
              <a:latin typeface="Times New Roman"/>
              <a:ea typeface="Times New Roman"/>
              <a:cs typeface="Times New Roman"/>
              <a:sym typeface="Times New Roman"/>
            </a:endParaRPr>
          </a:p>
          <a:p>
            <a:pPr lvl="0" rtl="0">
              <a:spcBef>
                <a:spcPts val="0"/>
              </a:spcBef>
              <a:buNone/>
            </a:pPr>
            <a:r>
              <a:t/>
            </a:r>
            <a:endParaRPr sz="3000">
              <a:latin typeface="Times New Roman"/>
              <a:ea typeface="Times New Roman"/>
              <a:cs typeface="Times New Roman"/>
              <a:sym typeface="Times New Roman"/>
            </a:endParaRPr>
          </a:p>
          <a:p>
            <a:pPr indent="-419100" lvl="0" marL="457200" rtl="0">
              <a:spcBef>
                <a:spcPts val="0"/>
              </a:spcBef>
              <a:buSzPct val="100000"/>
              <a:buFont typeface="Times New Roman"/>
              <a:buAutoNum type="arabicPeriod"/>
            </a:pPr>
            <a:r>
              <a:rPr b="1" lang="en-US" sz="3000">
                <a:latin typeface="Times New Roman"/>
                <a:ea typeface="Times New Roman"/>
                <a:cs typeface="Times New Roman"/>
                <a:sym typeface="Times New Roman"/>
              </a:rPr>
              <a:t>SqueezeNet + ConvNet Graph[1]</a:t>
            </a:r>
          </a:p>
          <a:p>
            <a:pPr lvl="0">
              <a:spcBef>
                <a:spcPts val="0"/>
              </a:spcBef>
              <a:buNone/>
            </a:pPr>
            <a:r>
              <a:t/>
            </a:r>
            <a:endParaRPr sz="3000">
              <a:latin typeface="Times New Roman"/>
              <a:ea typeface="Times New Roman"/>
              <a:cs typeface="Times New Roman"/>
              <a:sym typeface="Times New Roman"/>
            </a:endParaRPr>
          </a:p>
          <a:p>
            <a:pPr lvl="0" rtl="0">
              <a:spcBef>
                <a:spcPts val="0"/>
              </a:spcBef>
              <a:buNone/>
            </a:pPr>
            <a:r>
              <a:t/>
            </a:r>
            <a:endParaRPr sz="3000">
              <a:latin typeface="Times New Roman"/>
              <a:ea typeface="Times New Roman"/>
              <a:cs typeface="Times New Roman"/>
              <a:sym typeface="Times New Roman"/>
            </a:endParaRPr>
          </a:p>
          <a:p>
            <a:pPr lvl="0" rtl="0">
              <a:spcBef>
                <a:spcPts val="0"/>
              </a:spcBef>
              <a:buNone/>
            </a:pPr>
            <a:r>
              <a:t/>
            </a:r>
            <a:endParaRPr sz="3000">
              <a:latin typeface="Times New Roman"/>
              <a:ea typeface="Times New Roman"/>
              <a:cs typeface="Times New Roman"/>
              <a:sym typeface="Times New Roman"/>
            </a:endParaRPr>
          </a:p>
          <a:p>
            <a:pPr lvl="0" rtl="0">
              <a:spcBef>
                <a:spcPts val="0"/>
              </a:spcBef>
              <a:buNone/>
            </a:pPr>
            <a:r>
              <a:t/>
            </a:r>
            <a:endParaRPr sz="3000">
              <a:latin typeface="Times New Roman"/>
              <a:ea typeface="Times New Roman"/>
              <a:cs typeface="Times New Roman"/>
              <a:sym typeface="Times New Roman"/>
            </a:endParaRPr>
          </a:p>
          <a:p>
            <a:pPr lvl="0" rtl="0">
              <a:spcBef>
                <a:spcPts val="0"/>
              </a:spcBef>
              <a:buNone/>
            </a:pPr>
            <a:r>
              <a:t/>
            </a:r>
            <a:endParaRPr sz="3000">
              <a:latin typeface="Times New Roman"/>
              <a:ea typeface="Times New Roman"/>
              <a:cs typeface="Times New Roman"/>
              <a:sym typeface="Times New Roman"/>
            </a:endParaRPr>
          </a:p>
          <a:p>
            <a:pPr lvl="0" rtl="0">
              <a:spcBef>
                <a:spcPts val="0"/>
              </a:spcBef>
              <a:buNone/>
            </a:pPr>
            <a:r>
              <a:t/>
            </a:r>
            <a:endParaRPr sz="3000">
              <a:latin typeface="Times New Roman"/>
              <a:ea typeface="Times New Roman"/>
              <a:cs typeface="Times New Roman"/>
              <a:sym typeface="Times New Roman"/>
            </a:endParaRPr>
          </a:p>
          <a:p>
            <a:pPr lvl="0" rtl="0">
              <a:spcBef>
                <a:spcPts val="0"/>
              </a:spcBef>
              <a:buNone/>
            </a:pPr>
            <a:r>
              <a:t/>
            </a:r>
            <a:endParaRPr sz="3000">
              <a:latin typeface="Times New Roman"/>
              <a:ea typeface="Times New Roman"/>
              <a:cs typeface="Times New Roman"/>
              <a:sym typeface="Times New Roman"/>
            </a:endParaRPr>
          </a:p>
          <a:p>
            <a:pPr lvl="0" rtl="0">
              <a:spcBef>
                <a:spcPts val="0"/>
              </a:spcBef>
              <a:buNone/>
            </a:pPr>
            <a:r>
              <a:t/>
            </a:r>
            <a:endParaRPr sz="3000">
              <a:latin typeface="Times New Roman"/>
              <a:ea typeface="Times New Roman"/>
              <a:cs typeface="Times New Roman"/>
              <a:sym typeface="Times New Roman"/>
            </a:endParaRPr>
          </a:p>
          <a:p>
            <a:pPr lvl="0">
              <a:spcBef>
                <a:spcPts val="0"/>
              </a:spcBef>
              <a:buNone/>
            </a:pPr>
            <a:r>
              <a:t/>
            </a:r>
            <a:endParaRPr sz="3000">
              <a:latin typeface="Times New Roman"/>
              <a:ea typeface="Times New Roman"/>
              <a:cs typeface="Times New Roman"/>
              <a:sym typeface="Times New Roman"/>
            </a:endParaRPr>
          </a:p>
          <a:p>
            <a:pPr lvl="0" rtl="0">
              <a:spcBef>
                <a:spcPts val="0"/>
              </a:spcBef>
              <a:buNone/>
            </a:pPr>
            <a:r>
              <a:t/>
            </a:r>
            <a:endParaRPr sz="3000">
              <a:latin typeface="Times New Roman"/>
              <a:ea typeface="Times New Roman"/>
              <a:cs typeface="Times New Roman"/>
              <a:sym typeface="Times New Roman"/>
            </a:endParaRPr>
          </a:p>
          <a:p>
            <a:pPr lvl="0" rtl="0">
              <a:spcBef>
                <a:spcPts val="0"/>
              </a:spcBef>
              <a:buNone/>
            </a:pPr>
            <a:r>
              <a:t/>
            </a:r>
            <a:endParaRPr sz="3000">
              <a:latin typeface="Times New Roman"/>
              <a:ea typeface="Times New Roman"/>
              <a:cs typeface="Times New Roman"/>
              <a:sym typeface="Times New Roman"/>
            </a:endParaRPr>
          </a:p>
          <a:p>
            <a:pPr lvl="0">
              <a:spcBef>
                <a:spcPts val="0"/>
              </a:spcBef>
              <a:buNone/>
            </a:pPr>
            <a:r>
              <a:rPr lang="en-US" sz="3000">
                <a:latin typeface="Times New Roman"/>
                <a:ea typeface="Times New Roman"/>
                <a:cs typeface="Times New Roman"/>
                <a:sym typeface="Times New Roman"/>
              </a:rPr>
              <a:t>		</a:t>
            </a:r>
          </a:p>
          <a:p>
            <a:pPr lvl="0">
              <a:spcBef>
                <a:spcPts val="0"/>
              </a:spcBef>
              <a:buNone/>
            </a:pPr>
            <a:r>
              <a:t/>
            </a:r>
            <a:endParaRPr sz="3000">
              <a:latin typeface="Times New Roman"/>
              <a:ea typeface="Times New Roman"/>
              <a:cs typeface="Times New Roman"/>
              <a:sym typeface="Times New Roman"/>
            </a:endParaRPr>
          </a:p>
          <a:p>
            <a:pPr lvl="0">
              <a:spcBef>
                <a:spcPts val="0"/>
              </a:spcBef>
              <a:buNone/>
            </a:pPr>
            <a:r>
              <a:t/>
            </a:r>
            <a:endParaRPr sz="3000">
              <a:latin typeface="Times New Roman"/>
              <a:ea typeface="Times New Roman"/>
              <a:cs typeface="Times New Roman"/>
              <a:sym typeface="Times New Roman"/>
            </a:endParaRPr>
          </a:p>
          <a:p>
            <a:pPr lvl="0" rtl="0">
              <a:spcBef>
                <a:spcPts val="0"/>
              </a:spcBef>
              <a:buNone/>
            </a:pPr>
            <a:r>
              <a:t/>
            </a:r>
            <a:endParaRPr sz="3000">
              <a:latin typeface="Times New Roman"/>
              <a:ea typeface="Times New Roman"/>
              <a:cs typeface="Times New Roman"/>
              <a:sym typeface="Times New Roman"/>
            </a:endParaRPr>
          </a:p>
          <a:p>
            <a:pPr lvl="0" rtl="0">
              <a:spcBef>
                <a:spcPts val="0"/>
              </a:spcBef>
              <a:buNone/>
            </a:pPr>
            <a:r>
              <a:t/>
            </a:r>
            <a:endParaRPr b="1" sz="3000">
              <a:latin typeface="Times New Roman"/>
              <a:ea typeface="Times New Roman"/>
              <a:cs typeface="Times New Roman"/>
              <a:sym typeface="Times New Roman"/>
            </a:endParaRPr>
          </a:p>
        </p:txBody>
      </p:sp>
      <p:sp>
        <p:nvSpPr>
          <p:cNvPr id="54" name="Shape 54"/>
          <p:cNvSpPr txBox="1"/>
          <p:nvPr>
            <p:ph type="title"/>
          </p:nvPr>
        </p:nvSpPr>
        <p:spPr>
          <a:xfrm>
            <a:off x="6850650" y="204725"/>
            <a:ext cx="20590500" cy="1248000"/>
          </a:xfrm>
          <a:prstGeom prst="rect">
            <a:avLst/>
          </a:prstGeom>
          <a:noFill/>
          <a:ln>
            <a:noFill/>
          </a:ln>
        </p:spPr>
        <p:txBody>
          <a:bodyPr anchorCtr="0" anchor="b" bIns="32650" lIns="65300" rIns="65300" tIns="32650">
            <a:noAutofit/>
          </a:bodyPr>
          <a:lstStyle/>
          <a:p>
            <a:pPr lvl="0" rtl="0">
              <a:lnSpc>
                <a:spcPct val="115000"/>
              </a:lnSpc>
              <a:spcBef>
                <a:spcPts val="0"/>
              </a:spcBef>
              <a:buClr>
                <a:srgbClr val="000000"/>
              </a:buClr>
              <a:buSzPct val="25000"/>
              <a:buFont typeface="Arial"/>
              <a:buNone/>
            </a:pPr>
            <a:r>
              <a:rPr lang="en-US" sz="6000">
                <a:solidFill>
                  <a:srgbClr val="454545"/>
                </a:solidFill>
              </a:rPr>
              <a:t>Object Detection and Its Implementation on Android Devices</a:t>
            </a:r>
          </a:p>
        </p:txBody>
      </p:sp>
      <p:sp>
        <p:nvSpPr>
          <p:cNvPr id="55" name="Shape 55"/>
          <p:cNvSpPr txBox="1"/>
          <p:nvPr>
            <p:ph idx="1" type="body"/>
          </p:nvPr>
        </p:nvSpPr>
        <p:spPr>
          <a:xfrm>
            <a:off x="8747403" y="1593058"/>
            <a:ext cx="14856000" cy="464999"/>
          </a:xfrm>
          <a:prstGeom prst="rect">
            <a:avLst/>
          </a:prstGeom>
          <a:noFill/>
          <a:ln>
            <a:noFill/>
          </a:ln>
        </p:spPr>
        <p:txBody>
          <a:bodyPr anchorCtr="0" anchor="ctr" bIns="32650" lIns="65300" rIns="65300" tIns="32650">
            <a:noAutofit/>
          </a:bodyPr>
          <a:lstStyle/>
          <a:p>
            <a:pPr indent="0" lvl="0" marL="0" marR="0" rtl="0" algn="ctr">
              <a:lnSpc>
                <a:spcPct val="100000"/>
              </a:lnSpc>
              <a:spcBef>
                <a:spcPts val="0"/>
              </a:spcBef>
              <a:spcAft>
                <a:spcPts val="0"/>
              </a:spcAft>
              <a:buClr>
                <a:srgbClr val="A5A5A5"/>
              </a:buClr>
              <a:buSzPct val="25000"/>
              <a:buFont typeface="Arial"/>
              <a:buNone/>
            </a:pPr>
            <a:r>
              <a:rPr b="0" i="0" lang="en-US" sz="3600" u="none" cap="none" strike="noStrike">
                <a:solidFill>
                  <a:srgbClr val="070032"/>
                </a:solidFill>
                <a:latin typeface="Times New Roman"/>
                <a:ea typeface="Times New Roman"/>
                <a:cs typeface="Times New Roman"/>
                <a:sym typeface="Times New Roman"/>
              </a:rPr>
              <a:t>     </a:t>
            </a:r>
            <a:r>
              <a:rPr lang="en-US" sz="3600">
                <a:solidFill>
                  <a:srgbClr val="070032"/>
                </a:solidFill>
                <a:latin typeface="Times New Roman"/>
                <a:ea typeface="Times New Roman"/>
                <a:cs typeface="Times New Roman"/>
                <a:sym typeface="Times New Roman"/>
              </a:rPr>
              <a:t>Rao Zhang, Zhongjie Li</a:t>
            </a:r>
          </a:p>
          <a:p>
            <a:pPr indent="0" lvl="0" marL="0" marR="0" rtl="0" algn="ctr">
              <a:lnSpc>
                <a:spcPct val="100000"/>
              </a:lnSpc>
              <a:spcBef>
                <a:spcPts val="0"/>
              </a:spcBef>
              <a:spcAft>
                <a:spcPts val="0"/>
              </a:spcAft>
              <a:buClr>
                <a:srgbClr val="A5A5A5"/>
              </a:buClr>
              <a:buSzPct val="25000"/>
              <a:buFont typeface="Arial"/>
              <a:buNone/>
            </a:pPr>
            <a:r>
              <a:rPr lang="en-US" sz="3600">
                <a:solidFill>
                  <a:srgbClr val="070032"/>
                </a:solidFill>
                <a:latin typeface="Times New Roman"/>
                <a:ea typeface="Times New Roman"/>
                <a:cs typeface="Times New Roman"/>
                <a:sym typeface="Times New Roman"/>
              </a:rPr>
              <a:t>  </a:t>
            </a:r>
            <a:r>
              <a:rPr b="0" i="0" lang="en-US" sz="3600" u="none" cap="none" strike="noStrike">
                <a:solidFill>
                  <a:srgbClr val="070032"/>
                </a:solidFill>
                <a:latin typeface="Times New Roman"/>
                <a:ea typeface="Times New Roman"/>
                <a:cs typeface="Times New Roman"/>
                <a:sym typeface="Times New Roman"/>
              </a:rPr>
              <a:t>(</a:t>
            </a:r>
            <a:r>
              <a:rPr lang="en-US" sz="3600">
                <a:solidFill>
                  <a:srgbClr val="070032"/>
                </a:solidFill>
                <a:latin typeface="Times New Roman"/>
                <a:ea typeface="Times New Roman"/>
                <a:cs typeface="Times New Roman"/>
                <a:sym typeface="Times New Roman"/>
              </a:rPr>
              <a:t>zhangrao/jay2015</a:t>
            </a:r>
            <a:r>
              <a:rPr b="0" i="0" lang="en-US" sz="3600" u="none" cap="none" strike="noStrike">
                <a:solidFill>
                  <a:srgbClr val="070032"/>
                </a:solidFill>
                <a:latin typeface="Times New Roman"/>
                <a:ea typeface="Times New Roman"/>
                <a:cs typeface="Times New Roman"/>
                <a:sym typeface="Times New Roman"/>
              </a:rPr>
              <a:t>)@stanford.edu</a:t>
            </a:r>
          </a:p>
        </p:txBody>
      </p:sp>
      <p:pic>
        <p:nvPicPr>
          <p:cNvPr descr="stanford-logo.png" id="56" name="Shape 56"/>
          <p:cNvPicPr preferRelativeResize="0"/>
          <p:nvPr>
            <p:ph idx="26" type="pic"/>
          </p:nvPr>
        </p:nvPicPr>
        <p:blipFill rotWithShape="1">
          <a:blip r:embed="rId4">
            <a:alphaModFix/>
          </a:blip>
          <a:srcRect b="0" l="-16292" r="-16292" t="0"/>
          <a:stretch/>
        </p:blipFill>
        <p:spPr>
          <a:xfrm>
            <a:off x="26116149" y="0"/>
            <a:ext cx="8051399" cy="2366100"/>
          </a:xfrm>
          <a:prstGeom prst="rect">
            <a:avLst/>
          </a:prstGeom>
          <a:noFill/>
          <a:ln>
            <a:noFill/>
          </a:ln>
        </p:spPr>
      </p:pic>
      <p:pic>
        <p:nvPicPr>
          <p:cNvPr descr="StanfordEngineeringEEWordMark-2013.png" id="57" name="Shape 57"/>
          <p:cNvPicPr preferRelativeResize="0"/>
          <p:nvPr/>
        </p:nvPicPr>
        <p:blipFill rotWithShape="1">
          <a:blip r:embed="rId5">
            <a:alphaModFix/>
          </a:blip>
          <a:srcRect b="0" l="0" r="0" t="0"/>
          <a:stretch/>
        </p:blipFill>
        <p:spPr>
          <a:xfrm>
            <a:off x="-76200" y="204723"/>
            <a:ext cx="7114500" cy="1981200"/>
          </a:xfrm>
          <a:prstGeom prst="rect">
            <a:avLst/>
          </a:prstGeom>
          <a:noFill/>
          <a:ln>
            <a:noFill/>
          </a:ln>
        </p:spPr>
      </p:pic>
      <p:sp>
        <p:nvSpPr>
          <p:cNvPr id="58" name="Shape 58"/>
          <p:cNvSpPr txBox="1"/>
          <p:nvPr>
            <p:ph idx="2" type="body"/>
          </p:nvPr>
        </p:nvSpPr>
        <p:spPr>
          <a:xfrm>
            <a:off x="781050" y="2833424"/>
            <a:ext cx="9601200" cy="1248000"/>
          </a:xfrm>
          <a:prstGeom prst="rect">
            <a:avLst/>
          </a:prstGeom>
          <a:solidFill>
            <a:srgbClr val="800000"/>
          </a:solidFill>
          <a:ln cap="flat" cmpd="sng" w="12700">
            <a:solidFill>
              <a:schemeClr val="dk1"/>
            </a:solidFill>
            <a:prstDash val="solid"/>
            <a:miter/>
            <a:headEnd len="med" w="med" type="none"/>
            <a:tailEnd len="med" w="med" type="none"/>
          </a:ln>
        </p:spPr>
        <p:txBody>
          <a:bodyPr anchorCtr="0" anchor="ctr" bIns="32650" lIns="261225" rIns="65300" tIns="32650">
            <a:noAutofit/>
          </a:bodyPr>
          <a:lstStyle/>
          <a:p>
            <a:pPr indent="0" lvl="0" marL="0" marR="0" rtl="0" algn="ctr">
              <a:lnSpc>
                <a:spcPct val="100000"/>
              </a:lnSpc>
              <a:spcBef>
                <a:spcPts val="0"/>
              </a:spcBef>
              <a:spcAft>
                <a:spcPts val="0"/>
              </a:spcAft>
              <a:buClr>
                <a:srgbClr val="A5A5A5"/>
              </a:buClr>
              <a:buSzPct val="25000"/>
              <a:buFont typeface="Arial"/>
              <a:buNone/>
            </a:pPr>
            <a:r>
              <a:rPr b="0" i="0" lang="en-US" sz="6000" u="none" cap="none" strike="noStrike">
                <a:solidFill>
                  <a:schemeClr val="dk1"/>
                </a:solidFill>
                <a:latin typeface="Times New Roman"/>
                <a:ea typeface="Times New Roman"/>
                <a:cs typeface="Times New Roman"/>
                <a:sym typeface="Times New Roman"/>
              </a:rPr>
              <a:t>Introduction</a:t>
            </a:r>
          </a:p>
        </p:txBody>
      </p:sp>
      <p:sp>
        <p:nvSpPr>
          <p:cNvPr id="59" name="Shape 59"/>
          <p:cNvSpPr txBox="1"/>
          <p:nvPr>
            <p:ph idx="2" type="body"/>
          </p:nvPr>
        </p:nvSpPr>
        <p:spPr>
          <a:xfrm>
            <a:off x="857275" y="7804062"/>
            <a:ext cx="9601200" cy="1248000"/>
          </a:xfrm>
          <a:prstGeom prst="rect">
            <a:avLst/>
          </a:prstGeom>
          <a:solidFill>
            <a:srgbClr val="800000"/>
          </a:solidFill>
          <a:ln cap="flat" cmpd="sng" w="12700">
            <a:solidFill>
              <a:schemeClr val="dk1"/>
            </a:solidFill>
            <a:prstDash val="solid"/>
            <a:miter/>
            <a:headEnd len="med" w="med" type="none"/>
            <a:tailEnd len="med" w="med" type="none"/>
          </a:ln>
        </p:spPr>
        <p:txBody>
          <a:bodyPr anchorCtr="0" anchor="ctr" bIns="32650" lIns="261225" rIns="65300" tIns="32650">
            <a:noAutofit/>
          </a:bodyPr>
          <a:lstStyle/>
          <a:p>
            <a:pPr indent="0" lvl="0" marL="0" marR="0" rtl="0" algn="ctr">
              <a:lnSpc>
                <a:spcPct val="100000"/>
              </a:lnSpc>
              <a:spcBef>
                <a:spcPts val="0"/>
              </a:spcBef>
              <a:spcAft>
                <a:spcPts val="0"/>
              </a:spcAft>
              <a:buClr>
                <a:srgbClr val="A5A5A5"/>
              </a:buClr>
              <a:buSzPct val="25000"/>
              <a:buFont typeface="Arial"/>
              <a:buNone/>
            </a:pPr>
            <a:r>
              <a:rPr lang="en-US" sz="6000">
                <a:solidFill>
                  <a:schemeClr val="dk1"/>
                </a:solidFill>
                <a:latin typeface="Times New Roman"/>
                <a:ea typeface="Times New Roman"/>
                <a:cs typeface="Times New Roman"/>
                <a:sym typeface="Times New Roman"/>
              </a:rPr>
              <a:t>Problem Statement</a:t>
            </a:r>
          </a:p>
        </p:txBody>
      </p:sp>
      <p:sp>
        <p:nvSpPr>
          <p:cNvPr id="60" name="Shape 60"/>
          <p:cNvSpPr txBox="1"/>
          <p:nvPr>
            <p:ph idx="2" type="body"/>
          </p:nvPr>
        </p:nvSpPr>
        <p:spPr>
          <a:xfrm>
            <a:off x="20756650" y="2833425"/>
            <a:ext cx="11580600" cy="1248000"/>
          </a:xfrm>
          <a:prstGeom prst="rect">
            <a:avLst/>
          </a:prstGeom>
          <a:solidFill>
            <a:srgbClr val="800000"/>
          </a:solidFill>
          <a:ln cap="flat" cmpd="sng" w="12700">
            <a:solidFill>
              <a:schemeClr val="dk1"/>
            </a:solidFill>
            <a:prstDash val="solid"/>
            <a:miter/>
            <a:headEnd len="med" w="med" type="none"/>
            <a:tailEnd len="med" w="med" type="none"/>
          </a:ln>
        </p:spPr>
        <p:txBody>
          <a:bodyPr anchorCtr="0" anchor="ctr" bIns="32650" lIns="261225" rIns="65300" tIns="32650">
            <a:noAutofit/>
          </a:bodyPr>
          <a:lstStyle/>
          <a:p>
            <a:pPr indent="0" lvl="0" marL="0" marR="0" rtl="0" algn="ctr">
              <a:lnSpc>
                <a:spcPct val="100000"/>
              </a:lnSpc>
              <a:spcBef>
                <a:spcPts val="0"/>
              </a:spcBef>
              <a:spcAft>
                <a:spcPts val="0"/>
              </a:spcAft>
              <a:buClr>
                <a:srgbClr val="A5A5A5"/>
              </a:buClr>
              <a:buSzPct val="25000"/>
              <a:buFont typeface="Arial"/>
              <a:buNone/>
            </a:pPr>
            <a:r>
              <a:rPr lang="en-US" sz="6000">
                <a:solidFill>
                  <a:schemeClr val="dk1"/>
                </a:solidFill>
                <a:latin typeface="Times New Roman"/>
                <a:ea typeface="Times New Roman"/>
                <a:cs typeface="Times New Roman"/>
                <a:sym typeface="Times New Roman"/>
              </a:rPr>
              <a:t>Results</a:t>
            </a:r>
          </a:p>
        </p:txBody>
      </p:sp>
      <p:sp>
        <p:nvSpPr>
          <p:cNvPr id="61" name="Shape 61"/>
          <p:cNvSpPr txBox="1"/>
          <p:nvPr>
            <p:ph idx="2" type="body"/>
          </p:nvPr>
        </p:nvSpPr>
        <p:spPr>
          <a:xfrm>
            <a:off x="10843150" y="2833425"/>
            <a:ext cx="9488100" cy="1248000"/>
          </a:xfrm>
          <a:prstGeom prst="rect">
            <a:avLst/>
          </a:prstGeom>
          <a:solidFill>
            <a:srgbClr val="800000"/>
          </a:solidFill>
          <a:ln cap="flat" cmpd="sng" w="12700">
            <a:solidFill>
              <a:schemeClr val="dk1"/>
            </a:solidFill>
            <a:prstDash val="solid"/>
            <a:miter/>
            <a:headEnd len="med" w="med" type="none"/>
            <a:tailEnd len="med" w="med" type="none"/>
          </a:ln>
        </p:spPr>
        <p:txBody>
          <a:bodyPr anchorCtr="0" anchor="ctr" bIns="32650" lIns="261225" rIns="65300" tIns="32650">
            <a:noAutofit/>
          </a:bodyPr>
          <a:lstStyle/>
          <a:p>
            <a:pPr indent="0" lvl="0" marL="0" marR="0" rtl="0" algn="ctr">
              <a:lnSpc>
                <a:spcPct val="100000"/>
              </a:lnSpc>
              <a:spcBef>
                <a:spcPts val="0"/>
              </a:spcBef>
              <a:spcAft>
                <a:spcPts val="0"/>
              </a:spcAft>
              <a:buClr>
                <a:srgbClr val="A5A5A5"/>
              </a:buClr>
              <a:buSzPct val="25000"/>
              <a:buFont typeface="Arial"/>
              <a:buNone/>
            </a:pPr>
            <a:r>
              <a:rPr lang="en-US" sz="6000">
                <a:solidFill>
                  <a:schemeClr val="dk1"/>
                </a:solidFill>
                <a:latin typeface="Times New Roman"/>
                <a:ea typeface="Times New Roman"/>
                <a:cs typeface="Times New Roman"/>
                <a:sym typeface="Times New Roman"/>
              </a:rPr>
              <a:t>Approach</a:t>
            </a:r>
          </a:p>
        </p:txBody>
      </p:sp>
      <p:sp>
        <p:nvSpPr>
          <p:cNvPr id="62" name="Shape 62"/>
          <p:cNvSpPr txBox="1"/>
          <p:nvPr>
            <p:ph idx="2" type="body"/>
          </p:nvPr>
        </p:nvSpPr>
        <p:spPr>
          <a:xfrm>
            <a:off x="857275" y="11077674"/>
            <a:ext cx="9601200" cy="1248000"/>
          </a:xfrm>
          <a:prstGeom prst="rect">
            <a:avLst/>
          </a:prstGeom>
          <a:solidFill>
            <a:srgbClr val="800000"/>
          </a:solidFill>
          <a:ln cap="flat" cmpd="sng" w="12700">
            <a:solidFill>
              <a:schemeClr val="dk1"/>
            </a:solidFill>
            <a:prstDash val="solid"/>
            <a:miter/>
            <a:headEnd len="med" w="med" type="none"/>
            <a:tailEnd len="med" w="med" type="none"/>
          </a:ln>
        </p:spPr>
        <p:txBody>
          <a:bodyPr anchorCtr="0" anchor="ctr" bIns="32650" lIns="261225" rIns="65300" tIns="32650">
            <a:noAutofit/>
          </a:bodyPr>
          <a:lstStyle/>
          <a:p>
            <a:pPr indent="0" lvl="0" marL="0" marR="0" rtl="0" algn="ctr">
              <a:lnSpc>
                <a:spcPct val="100000"/>
              </a:lnSpc>
              <a:spcBef>
                <a:spcPts val="0"/>
              </a:spcBef>
              <a:spcAft>
                <a:spcPts val="0"/>
              </a:spcAft>
              <a:buClr>
                <a:srgbClr val="A5A5A5"/>
              </a:buClr>
              <a:buSzPct val="25000"/>
              <a:buFont typeface="Arial"/>
              <a:buNone/>
            </a:pPr>
            <a:r>
              <a:rPr lang="en-US" sz="6000">
                <a:solidFill>
                  <a:schemeClr val="dk1"/>
                </a:solidFill>
                <a:latin typeface="Times New Roman"/>
                <a:ea typeface="Times New Roman"/>
                <a:cs typeface="Times New Roman"/>
                <a:sym typeface="Times New Roman"/>
              </a:rPr>
              <a:t>Datasets and Preprocessing</a:t>
            </a:r>
          </a:p>
        </p:txBody>
      </p:sp>
      <p:sp>
        <p:nvSpPr>
          <p:cNvPr id="63" name="Shape 63"/>
          <p:cNvSpPr txBox="1"/>
          <p:nvPr/>
        </p:nvSpPr>
        <p:spPr>
          <a:xfrm>
            <a:off x="781050" y="4001550"/>
            <a:ext cx="9601200" cy="5674800"/>
          </a:xfrm>
          <a:prstGeom prst="rect">
            <a:avLst/>
          </a:prstGeom>
          <a:noFill/>
          <a:ln>
            <a:noFill/>
          </a:ln>
        </p:spPr>
        <p:txBody>
          <a:bodyPr anchorCtr="0" anchor="t" bIns="91425" lIns="91425" rIns="91425" tIns="91425">
            <a:noAutofit/>
          </a:bodyPr>
          <a:lstStyle/>
          <a:p>
            <a:pPr lvl="0" rtl="0" algn="just">
              <a:spcBef>
                <a:spcPts val="0"/>
              </a:spcBef>
              <a:buNone/>
            </a:pPr>
            <a:r>
              <a:rPr lang="en-US" sz="2400">
                <a:latin typeface="Times New Roman"/>
                <a:ea typeface="Times New Roman"/>
                <a:cs typeface="Times New Roman"/>
                <a:sym typeface="Times New Roman"/>
              </a:rPr>
              <a:t>Object  detection  is  a  very  important  task  for  different applications including autonomous driving, face detection, video surveillance, etc.  CNN based algorithm could be a great solution for object detection with high accuracy.  Besides, most current deep learning applications are running on servers or desktop computers.  Considering there are a lot of mobile computing devices available, we implemented the CNN based object detection algorithm on Android devices. The model architecture is based on SqueezeNet and further improved to find bounding boxes for recognized objects. The total model size is around 8 MB and makes it run fast, especially on mobile devices.</a:t>
            </a:r>
          </a:p>
          <a:p>
            <a:pPr lvl="0" rtl="0" algn="just">
              <a:spcBef>
                <a:spcPts val="0"/>
              </a:spcBef>
              <a:buNone/>
            </a:pPr>
            <a:r>
              <a:t/>
            </a:r>
            <a:endParaRPr sz="2400">
              <a:latin typeface="Times New Roman"/>
              <a:ea typeface="Times New Roman"/>
              <a:cs typeface="Times New Roman"/>
              <a:sym typeface="Times New Roman"/>
            </a:endParaRPr>
          </a:p>
        </p:txBody>
      </p:sp>
      <p:sp>
        <p:nvSpPr>
          <p:cNvPr id="64" name="Shape 64"/>
          <p:cNvSpPr txBox="1"/>
          <p:nvPr/>
        </p:nvSpPr>
        <p:spPr>
          <a:xfrm>
            <a:off x="857275" y="9052075"/>
            <a:ext cx="9601200" cy="1981200"/>
          </a:xfrm>
          <a:prstGeom prst="rect">
            <a:avLst/>
          </a:prstGeom>
          <a:noFill/>
          <a:ln>
            <a:noFill/>
          </a:ln>
        </p:spPr>
        <p:txBody>
          <a:bodyPr anchorCtr="0" anchor="t" bIns="91425" lIns="91425" rIns="91425" tIns="91425">
            <a:noAutofit/>
          </a:bodyPr>
          <a:lstStyle/>
          <a:p>
            <a:pPr lvl="0" algn="just">
              <a:spcBef>
                <a:spcPts val="0"/>
              </a:spcBef>
              <a:buNone/>
            </a:pPr>
            <a:r>
              <a:rPr lang="en-US" sz="2400">
                <a:latin typeface="Times New Roman"/>
                <a:ea typeface="Times New Roman"/>
                <a:cs typeface="Times New Roman"/>
                <a:sym typeface="Times New Roman"/>
              </a:rPr>
              <a:t>To find and implement an object detection algorithm that’s suitable for implementation on mobile platforms. The key requirements include:</a:t>
            </a:r>
          </a:p>
          <a:p>
            <a:pPr indent="-381000" lvl="0" marL="457200" rtl="0">
              <a:spcBef>
                <a:spcPts val="0"/>
              </a:spcBef>
              <a:buSzPct val="100000"/>
              <a:buFont typeface="Times New Roman"/>
              <a:buChar char="●"/>
            </a:pPr>
            <a:r>
              <a:rPr lang="en-US" sz="2400">
                <a:latin typeface="Times New Roman"/>
                <a:ea typeface="Times New Roman"/>
                <a:cs typeface="Times New Roman"/>
                <a:sym typeface="Times New Roman"/>
              </a:rPr>
              <a:t>Low computation cost</a:t>
            </a:r>
          </a:p>
          <a:p>
            <a:pPr indent="-381000" lvl="0" marL="457200" rtl="0">
              <a:spcBef>
                <a:spcPts val="0"/>
              </a:spcBef>
              <a:buSzPct val="100000"/>
              <a:buFont typeface="Times New Roman"/>
              <a:buChar char="●"/>
            </a:pPr>
            <a:r>
              <a:rPr lang="en-US" sz="2400">
                <a:latin typeface="Times New Roman"/>
                <a:ea typeface="Times New Roman"/>
                <a:cs typeface="Times New Roman"/>
                <a:sym typeface="Times New Roman"/>
              </a:rPr>
              <a:t>Low memory demand</a:t>
            </a:r>
          </a:p>
          <a:p>
            <a:pPr indent="-381000" lvl="0" marL="457200" rtl="0">
              <a:spcBef>
                <a:spcPts val="0"/>
              </a:spcBef>
              <a:buSzPct val="100000"/>
              <a:buFont typeface="Times New Roman"/>
              <a:buChar char="●"/>
            </a:pPr>
            <a:r>
              <a:rPr lang="en-US" sz="2400">
                <a:latin typeface="Times New Roman"/>
                <a:ea typeface="Times New Roman"/>
                <a:cs typeface="Times New Roman"/>
                <a:sym typeface="Times New Roman"/>
              </a:rPr>
              <a:t>High efficiency</a:t>
            </a:r>
          </a:p>
        </p:txBody>
      </p:sp>
      <p:sp>
        <p:nvSpPr>
          <p:cNvPr id="65" name="Shape 65"/>
          <p:cNvSpPr txBox="1"/>
          <p:nvPr/>
        </p:nvSpPr>
        <p:spPr>
          <a:xfrm>
            <a:off x="858450" y="12249474"/>
            <a:ext cx="9601200" cy="6039900"/>
          </a:xfrm>
          <a:prstGeom prst="rect">
            <a:avLst/>
          </a:prstGeom>
          <a:noFill/>
          <a:ln>
            <a:noFill/>
          </a:ln>
        </p:spPr>
        <p:txBody>
          <a:bodyPr anchorCtr="0" anchor="t" bIns="91425" lIns="91425" rIns="91425" tIns="91425">
            <a:noAutofit/>
          </a:bodyPr>
          <a:lstStyle/>
          <a:p>
            <a:pPr indent="-381000" lvl="0" marL="457200" rtl="0" algn="just">
              <a:spcBef>
                <a:spcPts val="0"/>
              </a:spcBef>
              <a:buSzPct val="100000"/>
              <a:buFont typeface="Times New Roman"/>
              <a:buChar char="●"/>
            </a:pPr>
            <a:r>
              <a:rPr lang="en-US" sz="2400">
                <a:latin typeface="Times New Roman"/>
                <a:ea typeface="Times New Roman"/>
                <a:cs typeface="Times New Roman"/>
                <a:sym typeface="Times New Roman"/>
              </a:rPr>
              <a:t>Data Sets</a:t>
            </a:r>
          </a:p>
          <a:p>
            <a:pPr indent="0" lvl="0" marL="457200" rtl="0" algn="just">
              <a:spcBef>
                <a:spcPts val="0"/>
              </a:spcBef>
              <a:buNone/>
            </a:pPr>
            <a:r>
              <a:rPr lang="en-US" sz="2400">
                <a:latin typeface="Times New Roman"/>
                <a:ea typeface="Times New Roman"/>
                <a:cs typeface="Times New Roman"/>
                <a:sym typeface="Times New Roman"/>
              </a:rPr>
              <a:t>The  dataset  we  use  is  the  object detection data-set of KITTI  Vision  Benchmark Suite, which contains 7481 training images and 7518 test images. Total 80256 objects are labeled for this dataset and the 3 classes used for evaluation are cars, pedestrians and  cyclists. The distribution of object number in the training data-set is shown below. 51865 objects are labeled, including 28742 cars, 4487 pedestrians and 1627 cyclists. On average: 3.8 cars, 0.6 pedestrian and 0.2 cyclist per image.</a:t>
            </a:r>
          </a:p>
          <a:p>
            <a:pPr indent="-381000" lvl="0" marL="457200" rtl="0" algn="just">
              <a:spcBef>
                <a:spcPts val="0"/>
              </a:spcBef>
              <a:buSzPct val="100000"/>
              <a:buFont typeface="Times New Roman"/>
              <a:buChar char="●"/>
            </a:pPr>
            <a:r>
              <a:rPr lang="en-US" sz="2400">
                <a:latin typeface="Times New Roman"/>
                <a:ea typeface="Times New Roman"/>
                <a:cs typeface="Times New Roman"/>
                <a:sym typeface="Times New Roman"/>
              </a:rPr>
              <a:t>Data processing</a:t>
            </a:r>
          </a:p>
          <a:p>
            <a:pPr indent="-381000" lvl="1" marL="914400" rtl="0">
              <a:spcBef>
                <a:spcPts val="0"/>
              </a:spcBef>
              <a:buSzPct val="100000"/>
              <a:buFont typeface="Times New Roman"/>
              <a:buChar char="○"/>
            </a:pPr>
            <a:r>
              <a:rPr lang="en-US" sz="2400">
                <a:latin typeface="Times New Roman"/>
                <a:ea typeface="Times New Roman"/>
                <a:cs typeface="Times New Roman"/>
                <a:sym typeface="Times New Roman"/>
              </a:rPr>
              <a:t>Image flipping</a:t>
            </a:r>
          </a:p>
          <a:p>
            <a:pPr indent="-381000" lvl="1" marL="914400" rtl="0">
              <a:spcBef>
                <a:spcPts val="0"/>
              </a:spcBef>
              <a:buSzPct val="100000"/>
              <a:buFont typeface="Times New Roman"/>
              <a:buChar char="○"/>
            </a:pPr>
            <a:r>
              <a:rPr lang="en-US" sz="2400">
                <a:latin typeface="Times New Roman"/>
                <a:ea typeface="Times New Roman"/>
                <a:cs typeface="Times New Roman"/>
                <a:sym typeface="Times New Roman"/>
              </a:rPr>
              <a:t>Random  cropping</a:t>
            </a:r>
          </a:p>
          <a:p>
            <a:pPr indent="-381000" lvl="1" marL="914400" rtl="0">
              <a:spcBef>
                <a:spcPts val="0"/>
              </a:spcBef>
              <a:buSzPct val="100000"/>
              <a:buFont typeface="Times New Roman"/>
              <a:buChar char="○"/>
            </a:pPr>
            <a:r>
              <a:rPr lang="en-US" sz="2400">
                <a:latin typeface="Times New Roman"/>
                <a:ea typeface="Times New Roman"/>
                <a:cs typeface="Times New Roman"/>
                <a:sym typeface="Times New Roman"/>
              </a:rPr>
              <a:t>Batch normalization</a:t>
            </a:r>
          </a:p>
          <a:p>
            <a:pPr indent="-381000" lvl="1" marL="914400" rtl="0">
              <a:spcBef>
                <a:spcPts val="0"/>
              </a:spcBef>
              <a:buSzPct val="100000"/>
              <a:buFont typeface="Times New Roman"/>
              <a:buChar char="○"/>
            </a:pPr>
            <a:r>
              <a:rPr lang="en-US" sz="2400">
                <a:latin typeface="Times New Roman"/>
                <a:ea typeface="Times New Roman"/>
                <a:cs typeface="Times New Roman"/>
                <a:sym typeface="Times New Roman"/>
              </a:rPr>
              <a:t>Image variations of brightness/contrast/blur, etc.</a:t>
            </a:r>
          </a:p>
        </p:txBody>
      </p:sp>
      <p:pic>
        <p:nvPicPr>
          <p:cNvPr descr="App_architecture.png" id="66" name="Shape 66"/>
          <p:cNvPicPr preferRelativeResize="0"/>
          <p:nvPr/>
        </p:nvPicPr>
        <p:blipFill>
          <a:blip r:embed="rId6">
            <a:alphaModFix/>
          </a:blip>
          <a:stretch>
            <a:fillRect/>
          </a:stretch>
        </p:blipFill>
        <p:spPr>
          <a:xfrm>
            <a:off x="11336125" y="4856800"/>
            <a:ext cx="8633313" cy="3182424"/>
          </a:xfrm>
          <a:prstGeom prst="rect">
            <a:avLst/>
          </a:prstGeom>
          <a:noFill/>
          <a:ln>
            <a:noFill/>
          </a:ln>
        </p:spPr>
      </p:pic>
      <p:pic>
        <p:nvPicPr>
          <p:cNvPr descr="image_variation_2.png" id="67" name="Shape 67"/>
          <p:cNvPicPr preferRelativeResize="0"/>
          <p:nvPr/>
        </p:nvPicPr>
        <p:blipFill>
          <a:blip r:embed="rId7">
            <a:alphaModFix/>
          </a:blip>
          <a:stretch>
            <a:fillRect/>
          </a:stretch>
        </p:blipFill>
        <p:spPr>
          <a:xfrm>
            <a:off x="20918975" y="15103250"/>
            <a:ext cx="10748325" cy="5210399"/>
          </a:xfrm>
          <a:prstGeom prst="rect">
            <a:avLst/>
          </a:prstGeom>
          <a:noFill/>
          <a:ln>
            <a:noFill/>
          </a:ln>
        </p:spPr>
      </p:pic>
      <p:sp>
        <p:nvSpPr>
          <p:cNvPr id="68" name="Shape 68"/>
          <p:cNvSpPr txBox="1"/>
          <p:nvPr/>
        </p:nvSpPr>
        <p:spPr>
          <a:xfrm>
            <a:off x="20943000" y="11771150"/>
            <a:ext cx="2116500" cy="1599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id="69" name="Shape 69"/>
          <p:cNvPicPr preferRelativeResize="0"/>
          <p:nvPr/>
        </p:nvPicPr>
        <p:blipFill rotWithShape="1">
          <a:blip r:embed="rId8">
            <a:alphaModFix/>
          </a:blip>
          <a:srcRect b="0" l="9071" r="7400" t="0"/>
          <a:stretch/>
        </p:blipFill>
        <p:spPr>
          <a:xfrm>
            <a:off x="21171600" y="6906075"/>
            <a:ext cx="10177450" cy="3044350"/>
          </a:xfrm>
          <a:prstGeom prst="rect">
            <a:avLst/>
          </a:prstGeom>
          <a:noFill/>
          <a:ln>
            <a:noFill/>
          </a:ln>
        </p:spPr>
      </p:pic>
      <p:sp>
        <p:nvSpPr>
          <p:cNvPr id="70" name="Shape 70"/>
          <p:cNvSpPr txBox="1"/>
          <p:nvPr/>
        </p:nvSpPr>
        <p:spPr>
          <a:xfrm>
            <a:off x="857250" y="20478750"/>
            <a:ext cx="31479900" cy="1132500"/>
          </a:xfrm>
          <a:prstGeom prst="rect">
            <a:avLst/>
          </a:prstGeom>
          <a:noFill/>
          <a:ln>
            <a:noFill/>
          </a:ln>
        </p:spPr>
        <p:txBody>
          <a:bodyPr anchorCtr="0" anchor="t" bIns="91425" lIns="91425" rIns="91425" tIns="91425">
            <a:noAutofit/>
          </a:bodyPr>
          <a:lstStyle/>
          <a:p>
            <a:pPr lvl="0">
              <a:spcBef>
                <a:spcPts val="0"/>
              </a:spcBef>
              <a:buNone/>
            </a:pPr>
            <a:r>
              <a:rPr lang="en-US" sz="2400">
                <a:solidFill>
                  <a:srgbClr val="222222"/>
                </a:solidFill>
                <a:highlight>
                  <a:srgbClr val="FFFFFF"/>
                </a:highlight>
                <a:latin typeface="Times New Roman"/>
                <a:ea typeface="Times New Roman"/>
                <a:cs typeface="Times New Roman"/>
                <a:sym typeface="Times New Roman"/>
              </a:rPr>
              <a:t>[1] Wu, Bichen, et al. "SqueezeDet: Unified, small, low power fully convolutional neural networks for real-time object detection for autonomous driving." </a:t>
            </a:r>
            <a:r>
              <a:rPr i="1" lang="en-US" sz="2400">
                <a:solidFill>
                  <a:srgbClr val="222222"/>
                </a:solidFill>
                <a:latin typeface="Times New Roman"/>
                <a:ea typeface="Times New Roman"/>
                <a:cs typeface="Times New Roman"/>
                <a:sym typeface="Times New Roman"/>
              </a:rPr>
              <a:t>arXiv preprint arXiv:1612.01051</a:t>
            </a:r>
            <a:r>
              <a:rPr lang="en-US" sz="2400">
                <a:solidFill>
                  <a:srgbClr val="222222"/>
                </a:solidFill>
                <a:highlight>
                  <a:srgbClr val="FFFFFF"/>
                </a:highlight>
                <a:latin typeface="Times New Roman"/>
                <a:ea typeface="Times New Roman"/>
                <a:cs typeface="Times New Roman"/>
                <a:sym typeface="Times New Roman"/>
              </a:rPr>
              <a:t> (2016).</a:t>
            </a:r>
          </a:p>
          <a:p>
            <a:pPr lvl="0" rtl="0">
              <a:spcBef>
                <a:spcPts val="0"/>
              </a:spcBef>
              <a:buNone/>
            </a:pPr>
            <a:r>
              <a:rPr lang="en-US" sz="2400">
                <a:solidFill>
                  <a:srgbClr val="222222"/>
                </a:solidFill>
                <a:highlight>
                  <a:srgbClr val="FFFFFF"/>
                </a:highlight>
                <a:latin typeface="Times New Roman"/>
                <a:ea typeface="Times New Roman"/>
                <a:cs typeface="Times New Roman"/>
                <a:sym typeface="Times New Roman"/>
              </a:rPr>
              <a:t>[2] </a:t>
            </a:r>
            <a:r>
              <a:rPr lang="en-US" sz="2400">
                <a:solidFill>
                  <a:srgbClr val="222222"/>
                </a:solidFill>
                <a:latin typeface="Times New Roman"/>
                <a:ea typeface="Times New Roman"/>
                <a:cs typeface="Times New Roman"/>
                <a:sym typeface="Times New Roman"/>
              </a:rPr>
              <a:t>Iandola, Forrest N., et al. "SqueezeNet: AlexNet-level accuracy with 50x fewer parameters and&lt; 0.5 MB model size." </a:t>
            </a:r>
            <a:r>
              <a:rPr i="1" lang="en-US" sz="2400">
                <a:solidFill>
                  <a:srgbClr val="222222"/>
                </a:solidFill>
                <a:latin typeface="Times New Roman"/>
                <a:ea typeface="Times New Roman"/>
                <a:cs typeface="Times New Roman"/>
                <a:sym typeface="Times New Roman"/>
              </a:rPr>
              <a:t>arXiv preprint arXiv:1602.07360 </a:t>
            </a:r>
            <a:r>
              <a:rPr lang="en-US" sz="2400">
                <a:solidFill>
                  <a:srgbClr val="222222"/>
                </a:solidFill>
                <a:latin typeface="Times New Roman"/>
                <a:ea typeface="Times New Roman"/>
                <a:cs typeface="Times New Roman"/>
                <a:sym typeface="Times New Roman"/>
              </a:rPr>
              <a:t>(2016)</a:t>
            </a:r>
          </a:p>
          <a:p>
            <a:pPr lvl="0">
              <a:spcBef>
                <a:spcPts val="0"/>
              </a:spcBef>
              <a:buNone/>
            </a:pPr>
            <a:r>
              <a:t/>
            </a:r>
            <a:endParaRPr sz="2400">
              <a:solidFill>
                <a:srgbClr val="222222"/>
              </a:solidFill>
              <a:highlight>
                <a:srgbClr val="FFFFFF"/>
              </a:highlight>
              <a:latin typeface="Times New Roman"/>
              <a:ea typeface="Times New Roman"/>
              <a:cs typeface="Times New Roman"/>
              <a:sym typeface="Times New Roman"/>
            </a:endParaRPr>
          </a:p>
        </p:txBody>
      </p:sp>
      <p:graphicFrame>
        <p:nvGraphicFramePr>
          <p:cNvPr id="71" name="Shape 71"/>
          <p:cNvGraphicFramePr/>
          <p:nvPr/>
        </p:nvGraphicFramePr>
        <p:xfrm>
          <a:off x="21580375" y="5309712"/>
          <a:ext cx="3000000" cy="3000000"/>
        </p:xfrm>
        <a:graphic>
          <a:graphicData uri="http://schemas.openxmlformats.org/drawingml/2006/table">
            <a:tbl>
              <a:tblPr>
                <a:noFill/>
                <a:tableStyleId>{728A68B3-D42A-464C-AFF5-A38F52C44FAC}</a:tableStyleId>
              </a:tblPr>
              <a:tblGrid>
                <a:gridCol w="2343150"/>
                <a:gridCol w="2343150"/>
                <a:gridCol w="2343150"/>
                <a:gridCol w="2343150"/>
              </a:tblGrid>
              <a:tr h="285250">
                <a:tc>
                  <a:txBody>
                    <a:bodyPr>
                      <a:noAutofit/>
                    </a:bodyPr>
                    <a:lstStyle/>
                    <a:p>
                      <a:pPr lvl="0" rtl="0" algn="ctr">
                        <a:spcBef>
                          <a:spcPts val="0"/>
                        </a:spcBef>
                        <a:buNone/>
                      </a:pPr>
                      <a:r>
                        <a:rPr lang="en-US"/>
                        <a:t>detection accuracy</a:t>
                      </a:r>
                    </a:p>
                  </a:txBody>
                  <a:tcPr marT="91425" marB="91425" marR="91425" marL="91425"/>
                </a:tc>
                <a:tc>
                  <a:txBody>
                    <a:bodyPr>
                      <a:noAutofit/>
                    </a:bodyPr>
                    <a:lstStyle/>
                    <a:p>
                      <a:pPr lvl="0" rtl="0" algn="ctr">
                        <a:spcBef>
                          <a:spcPts val="0"/>
                        </a:spcBef>
                        <a:buNone/>
                      </a:pPr>
                      <a:r>
                        <a:rPr b="1" lang="en-US"/>
                        <a:t>car</a:t>
                      </a:r>
                    </a:p>
                  </a:txBody>
                  <a:tcPr marT="91425" marB="91425" marR="91425" marL="91425"/>
                </a:tc>
                <a:tc>
                  <a:txBody>
                    <a:bodyPr>
                      <a:noAutofit/>
                    </a:bodyPr>
                    <a:lstStyle/>
                    <a:p>
                      <a:pPr lvl="0" algn="ctr">
                        <a:spcBef>
                          <a:spcPts val="0"/>
                        </a:spcBef>
                        <a:buNone/>
                      </a:pPr>
                      <a:r>
                        <a:rPr b="1" lang="en-US"/>
                        <a:t>cyclist</a:t>
                      </a:r>
                    </a:p>
                  </a:txBody>
                  <a:tcPr marT="91425" marB="91425" marR="91425" marL="91425"/>
                </a:tc>
                <a:tc>
                  <a:txBody>
                    <a:bodyPr>
                      <a:noAutofit/>
                    </a:bodyPr>
                    <a:lstStyle/>
                    <a:p>
                      <a:pPr lvl="0" rtl="0" algn="ctr">
                        <a:spcBef>
                          <a:spcPts val="0"/>
                        </a:spcBef>
                        <a:buNone/>
                      </a:pPr>
                      <a:r>
                        <a:rPr b="1" lang="en-US"/>
                        <a:t>pedestrian</a:t>
                      </a:r>
                    </a:p>
                  </a:txBody>
                  <a:tcPr marT="91425" marB="91425" marR="91425" marL="91425"/>
                </a:tc>
              </a:tr>
              <a:tr h="136025">
                <a:tc>
                  <a:txBody>
                    <a:bodyPr>
                      <a:noAutofit/>
                    </a:bodyPr>
                    <a:lstStyle/>
                    <a:p>
                      <a:pPr lvl="0" algn="ctr">
                        <a:spcBef>
                          <a:spcPts val="0"/>
                        </a:spcBef>
                        <a:buNone/>
                      </a:pPr>
                      <a:r>
                        <a:rPr b="1" lang="en-US"/>
                        <a:t>easy</a:t>
                      </a:r>
                    </a:p>
                  </a:txBody>
                  <a:tcPr marT="91425" marB="91425" marR="91425" marL="91425"/>
                </a:tc>
                <a:tc>
                  <a:txBody>
                    <a:bodyPr>
                      <a:noAutofit/>
                    </a:bodyPr>
                    <a:lstStyle/>
                    <a:p>
                      <a:pPr lvl="0" algn="ctr">
                        <a:spcBef>
                          <a:spcPts val="0"/>
                        </a:spcBef>
                        <a:buNone/>
                      </a:pPr>
                      <a:r>
                        <a:rPr lang="en-US"/>
                        <a:t>90%</a:t>
                      </a:r>
                    </a:p>
                  </a:txBody>
                  <a:tcPr marT="91425" marB="91425" marR="91425" marL="91425"/>
                </a:tc>
                <a:tc>
                  <a:txBody>
                    <a:bodyPr>
                      <a:noAutofit/>
                    </a:bodyPr>
                    <a:lstStyle/>
                    <a:p>
                      <a:pPr lvl="0" algn="ctr">
                        <a:spcBef>
                          <a:spcPts val="0"/>
                        </a:spcBef>
                        <a:buNone/>
                      </a:pPr>
                      <a:r>
                        <a:rPr lang="en-US"/>
                        <a:t>86%</a:t>
                      </a:r>
                    </a:p>
                  </a:txBody>
                  <a:tcPr marT="91425" marB="91425" marR="91425" marL="91425"/>
                </a:tc>
                <a:tc>
                  <a:txBody>
                    <a:bodyPr>
                      <a:noAutofit/>
                    </a:bodyPr>
                    <a:lstStyle/>
                    <a:p>
                      <a:pPr lvl="0" algn="ctr">
                        <a:spcBef>
                          <a:spcPts val="0"/>
                        </a:spcBef>
                        <a:buNone/>
                      </a:pPr>
                      <a:r>
                        <a:rPr lang="en-US"/>
                        <a:t>80%</a:t>
                      </a:r>
                    </a:p>
                  </a:txBody>
                  <a:tcPr marT="91425" marB="91425" marR="91425" marL="91425"/>
                </a:tc>
              </a:tr>
              <a:tr h="285250">
                <a:tc>
                  <a:txBody>
                    <a:bodyPr>
                      <a:noAutofit/>
                    </a:bodyPr>
                    <a:lstStyle/>
                    <a:p>
                      <a:pPr lvl="0" algn="ctr">
                        <a:spcBef>
                          <a:spcPts val="0"/>
                        </a:spcBef>
                        <a:buNone/>
                      </a:pPr>
                      <a:r>
                        <a:rPr b="1" lang="en-US"/>
                        <a:t>medium</a:t>
                      </a:r>
                    </a:p>
                  </a:txBody>
                  <a:tcPr marT="91425" marB="91425" marR="91425" marL="91425"/>
                </a:tc>
                <a:tc>
                  <a:txBody>
                    <a:bodyPr>
                      <a:noAutofit/>
                    </a:bodyPr>
                    <a:lstStyle/>
                    <a:p>
                      <a:pPr lvl="0" algn="ctr">
                        <a:spcBef>
                          <a:spcPts val="0"/>
                        </a:spcBef>
                        <a:buNone/>
                      </a:pPr>
                      <a:r>
                        <a:rPr lang="en-US"/>
                        <a:t>85%</a:t>
                      </a:r>
                    </a:p>
                  </a:txBody>
                  <a:tcPr marT="91425" marB="91425" marR="91425" marL="91425"/>
                </a:tc>
                <a:tc>
                  <a:txBody>
                    <a:bodyPr>
                      <a:noAutofit/>
                    </a:bodyPr>
                    <a:lstStyle/>
                    <a:p>
                      <a:pPr lvl="0" algn="ctr">
                        <a:spcBef>
                          <a:spcPts val="0"/>
                        </a:spcBef>
                        <a:buNone/>
                      </a:pPr>
                      <a:r>
                        <a:rPr lang="en-US"/>
                        <a:t>80%</a:t>
                      </a:r>
                    </a:p>
                  </a:txBody>
                  <a:tcPr marT="91425" marB="91425" marR="91425" marL="91425"/>
                </a:tc>
                <a:tc>
                  <a:txBody>
                    <a:bodyPr>
                      <a:noAutofit/>
                    </a:bodyPr>
                    <a:lstStyle/>
                    <a:p>
                      <a:pPr lvl="0" algn="ctr">
                        <a:spcBef>
                          <a:spcPts val="0"/>
                        </a:spcBef>
                        <a:buNone/>
                      </a:pPr>
                      <a:r>
                        <a:rPr lang="en-US"/>
                        <a:t>74%</a:t>
                      </a:r>
                    </a:p>
                  </a:txBody>
                  <a:tcPr marT="91425" marB="91425" marR="91425" marL="91425"/>
                </a:tc>
              </a:tr>
              <a:tr h="285250">
                <a:tc>
                  <a:txBody>
                    <a:bodyPr>
                      <a:noAutofit/>
                    </a:bodyPr>
                    <a:lstStyle/>
                    <a:p>
                      <a:pPr lvl="0" algn="ctr">
                        <a:spcBef>
                          <a:spcPts val="0"/>
                        </a:spcBef>
                        <a:buNone/>
                      </a:pPr>
                      <a:r>
                        <a:rPr b="1" lang="en-US"/>
                        <a:t>hard</a:t>
                      </a:r>
                    </a:p>
                  </a:txBody>
                  <a:tcPr marT="91425" marB="91425" marR="91425" marL="91425"/>
                </a:tc>
                <a:tc>
                  <a:txBody>
                    <a:bodyPr>
                      <a:noAutofit/>
                    </a:bodyPr>
                    <a:lstStyle/>
                    <a:p>
                      <a:pPr lvl="0" algn="ctr">
                        <a:spcBef>
                          <a:spcPts val="0"/>
                        </a:spcBef>
                        <a:buNone/>
                      </a:pPr>
                      <a:r>
                        <a:rPr lang="en-US"/>
                        <a:t>75%</a:t>
                      </a:r>
                    </a:p>
                  </a:txBody>
                  <a:tcPr marT="91425" marB="91425" marR="91425" marL="91425"/>
                </a:tc>
                <a:tc>
                  <a:txBody>
                    <a:bodyPr>
                      <a:noAutofit/>
                    </a:bodyPr>
                    <a:lstStyle/>
                    <a:p>
                      <a:pPr lvl="0" algn="ctr">
                        <a:spcBef>
                          <a:spcPts val="0"/>
                        </a:spcBef>
                        <a:buNone/>
                      </a:pPr>
                      <a:r>
                        <a:rPr lang="en-US"/>
                        <a:t>77%</a:t>
                      </a:r>
                    </a:p>
                  </a:txBody>
                  <a:tcPr marT="91425" marB="91425" marR="91425" marL="91425"/>
                </a:tc>
                <a:tc>
                  <a:txBody>
                    <a:bodyPr>
                      <a:noAutofit/>
                    </a:bodyPr>
                    <a:lstStyle/>
                    <a:p>
                      <a:pPr lvl="0" algn="ctr">
                        <a:spcBef>
                          <a:spcPts val="0"/>
                        </a:spcBef>
                        <a:buNone/>
                      </a:pPr>
                      <a:r>
                        <a:rPr lang="en-US"/>
                        <a:t>67%</a:t>
                      </a:r>
                    </a:p>
                  </a:txBody>
                  <a:tcPr marT="91425" marB="91425" marR="91425" marL="91425"/>
                </a:tc>
              </a:tr>
            </a:tbl>
          </a:graphicData>
        </a:graphic>
      </p:graphicFrame>
      <p:pic>
        <p:nvPicPr>
          <p:cNvPr id="72" name="Shape 72"/>
          <p:cNvPicPr preferRelativeResize="0"/>
          <p:nvPr/>
        </p:nvPicPr>
        <p:blipFill>
          <a:blip r:embed="rId9">
            <a:alphaModFix/>
          </a:blip>
          <a:stretch>
            <a:fillRect/>
          </a:stretch>
        </p:blipFill>
        <p:spPr>
          <a:xfrm>
            <a:off x="11286300" y="9043200"/>
            <a:ext cx="8633323" cy="11312399"/>
          </a:xfrm>
          <a:prstGeom prst="rect">
            <a:avLst/>
          </a:prstGeom>
          <a:noFill/>
          <a:ln>
            <a:noFill/>
          </a:ln>
        </p:spPr>
      </p:pic>
      <p:pic>
        <p:nvPicPr>
          <p:cNvPr descr="sensitivity.png" id="73" name="Shape 73"/>
          <p:cNvPicPr preferRelativeResize="0"/>
          <p:nvPr/>
        </p:nvPicPr>
        <p:blipFill>
          <a:blip r:embed="rId10">
            <a:alphaModFix/>
          </a:blip>
          <a:stretch>
            <a:fillRect/>
          </a:stretch>
        </p:blipFill>
        <p:spPr>
          <a:xfrm>
            <a:off x="21098000" y="11420025"/>
            <a:ext cx="10022449" cy="3524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pic>
        <p:nvPicPr>
          <p:cNvPr id="79" name="Shape 79"/>
          <p:cNvPicPr preferRelativeResize="0"/>
          <p:nvPr/>
        </p:nvPicPr>
        <p:blipFill>
          <a:blip r:embed="rId3">
            <a:alphaModFix/>
          </a:blip>
          <a:stretch>
            <a:fillRect/>
          </a:stretch>
        </p:blipFill>
        <p:spPr>
          <a:xfrm>
            <a:off x="0" y="2743600"/>
            <a:ext cx="11898224" cy="8923675"/>
          </a:xfrm>
          <a:prstGeom prst="rect">
            <a:avLst/>
          </a:prstGeom>
          <a:noFill/>
          <a:ln>
            <a:noFill/>
          </a:ln>
        </p:spPr>
      </p:pic>
      <p:pic>
        <p:nvPicPr>
          <p:cNvPr id="80" name="Shape 80"/>
          <p:cNvPicPr preferRelativeResize="0"/>
          <p:nvPr/>
        </p:nvPicPr>
        <p:blipFill>
          <a:blip r:embed="rId4">
            <a:alphaModFix/>
          </a:blip>
          <a:stretch>
            <a:fillRect/>
          </a:stretch>
        </p:blipFill>
        <p:spPr>
          <a:xfrm>
            <a:off x="11898225" y="3378150"/>
            <a:ext cx="10302474" cy="7726849"/>
          </a:xfrm>
          <a:prstGeom prst="rect">
            <a:avLst/>
          </a:prstGeom>
          <a:noFill/>
          <a:ln>
            <a:noFill/>
          </a:ln>
        </p:spPr>
      </p:pic>
      <p:pic>
        <p:nvPicPr>
          <p:cNvPr id="81" name="Shape 81"/>
          <p:cNvPicPr preferRelativeResize="0"/>
          <p:nvPr/>
        </p:nvPicPr>
        <p:blipFill>
          <a:blip r:embed="rId5">
            <a:alphaModFix/>
          </a:blip>
          <a:stretch>
            <a:fillRect/>
          </a:stretch>
        </p:blipFill>
        <p:spPr>
          <a:xfrm>
            <a:off x="152400" y="11819674"/>
            <a:ext cx="24081736" cy="7726849"/>
          </a:xfrm>
          <a:prstGeom prst="rect">
            <a:avLst/>
          </a:prstGeom>
          <a:noFill/>
          <a:ln>
            <a:noFill/>
          </a:ln>
        </p:spPr>
      </p:pic>
      <p:pic>
        <p:nvPicPr>
          <p:cNvPr id="82" name="Shape 82"/>
          <p:cNvPicPr preferRelativeResize="0"/>
          <p:nvPr/>
        </p:nvPicPr>
        <p:blipFill>
          <a:blip r:embed="rId6">
            <a:alphaModFix/>
          </a:blip>
          <a:stretch>
            <a:fillRect/>
          </a:stretch>
        </p:blipFill>
        <p:spPr>
          <a:xfrm>
            <a:off x="22200691" y="7185575"/>
            <a:ext cx="9712874" cy="846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pic>
        <p:nvPicPr>
          <p:cNvPr id="88" name="Shape 88"/>
          <p:cNvPicPr preferRelativeResize="0"/>
          <p:nvPr/>
        </p:nvPicPr>
        <p:blipFill>
          <a:blip r:embed="rId3">
            <a:alphaModFix/>
          </a:blip>
          <a:stretch>
            <a:fillRect/>
          </a:stretch>
        </p:blipFill>
        <p:spPr>
          <a:xfrm>
            <a:off x="17814650" y="2743575"/>
            <a:ext cx="8512649" cy="8541100"/>
          </a:xfrm>
          <a:prstGeom prst="rect">
            <a:avLst/>
          </a:prstGeom>
          <a:noFill/>
          <a:ln>
            <a:noFill/>
          </a:ln>
        </p:spPr>
      </p:pic>
      <p:pic>
        <p:nvPicPr>
          <p:cNvPr id="89" name="Shape 89"/>
          <p:cNvPicPr preferRelativeResize="0"/>
          <p:nvPr/>
        </p:nvPicPr>
        <p:blipFill>
          <a:blip r:embed="rId4">
            <a:alphaModFix/>
          </a:blip>
          <a:stretch>
            <a:fillRect/>
          </a:stretch>
        </p:blipFill>
        <p:spPr>
          <a:xfrm>
            <a:off x="7787900" y="3695425"/>
            <a:ext cx="9439275" cy="4591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Science Poster">
  <a:themeElements>
    <a:clrScheme name="Custom 6">
      <a:dk1>
        <a:srgbClr val="FFFFFF"/>
      </a:dk1>
      <a:lt1>
        <a:srgbClr val="FFFFFF"/>
      </a:lt1>
      <a:dk2>
        <a:srgbClr val="D2533C"/>
      </a:dk2>
      <a:lt2>
        <a:srgbClr val="F3F2DC"/>
      </a:lt2>
      <a:accent1>
        <a:srgbClr val="C90014"/>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